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sldIdLst>
    <p:sldId id="256" r:id="rId2"/>
    <p:sldId id="257" r:id="rId3"/>
    <p:sldId id="258" r:id="rId4"/>
    <p:sldId id="259" r:id="rId5"/>
    <p:sldId id="280" r:id="rId6"/>
    <p:sldId id="270" r:id="rId7"/>
    <p:sldId id="273" r:id="rId8"/>
    <p:sldId id="272" r:id="rId9"/>
    <p:sldId id="263" r:id="rId10"/>
    <p:sldId id="265" r:id="rId11"/>
    <p:sldId id="266" r:id="rId12"/>
    <p:sldId id="267" r:id="rId13"/>
    <p:sldId id="268" r:id="rId14"/>
    <p:sldId id="269" r:id="rId15"/>
    <p:sldId id="275" r:id="rId16"/>
    <p:sldId id="276" r:id="rId17"/>
    <p:sldId id="277" r:id="rId18"/>
    <p:sldId id="278" r:id="rId19"/>
    <p:sldId id="279" r:id="rId20"/>
    <p:sldId id="283" r:id="rId21"/>
    <p:sldId id="281" r:id="rId22"/>
    <p:sldId id="282" r:id="rId23"/>
    <p:sldId id="284" r:id="rId24"/>
    <p:sldId id="287" r:id="rId25"/>
    <p:sldId id="288" r:id="rId26"/>
    <p:sldId id="285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489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644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6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7913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03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17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502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010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729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606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21140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441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20112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0650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235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8038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24AF3-063D-4A1F-86FD-DF4F1EE13C80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BC2BB33-4FB9-40AB-875C-02DD20F8B4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292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06137" y="-378822"/>
            <a:ext cx="9897291" cy="4284616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</a:t>
            </a:r>
            <a:b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«Рукавичка»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«Использование </a:t>
            </a:r>
            <a:r>
              <a:rPr lang="ru-RU" sz="28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в режимных моментах»                             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7210697" y="2690948"/>
            <a:ext cx="4180113" cy="3984171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«Детям совершенно так же, как и взрослым, хочется быть здоровыми и сильными, только дети не знают, что для этого надо делать. Объясни им, и они будут беречься»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r>
              <a:rPr lang="ru-RU" sz="20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Яшун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Корчак</a:t>
            </a:r>
          </a:p>
          <a:p>
            <a:endParaRPr lang="ru-RU" sz="2000" b="1" i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Выполнила воспитатель высшей квалификационной категории</a:t>
            </a:r>
          </a:p>
          <a:p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Денисова О.В.</a:t>
            </a:r>
          </a:p>
          <a:p>
            <a:endParaRPr lang="ru-RU" sz="2000" b="1" i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73" y="2485399"/>
            <a:ext cx="4564380" cy="3967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7426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209006"/>
            <a:ext cx="10831042" cy="666205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901337"/>
            <a:ext cx="10896356" cy="5408023"/>
          </a:xfrm>
        </p:spPr>
        <p:txBody>
          <a:bodyPr>
            <a:normAutofit fontScale="92500" lnSpcReduction="10000"/>
          </a:bodyPr>
          <a:lstStyle/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Актуальными проблемами детского здоровья сегодня являются</a:t>
            </a:r>
            <a:r>
              <a:rPr lang="ru-RU" sz="2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иподинамия (нарушение функций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опорно-двигательного аппарата,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кровообращения, дыхания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пищеварения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етские стрессы (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нервные расстройства вследствие отрицательной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психологической обстановки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семье, излишнего шума и нервности в детском коллективе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ревожность (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недостаток эмоциональной поддержки в детском саду и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семье, недостаток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285750" indent="-285750" algn="just"/>
            <a:r>
              <a:rPr lang="ru-RU" sz="19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«Здоровье детей — здоровье нации!». Этот лозунг нашел свое отражение во многих образовательных документах, в том числе и в Федеральных государственных образовательных стандартах дошкольного образования. По ФГОС одним из приоритетных направлений деятельности детского сада является проведение физкультурно-оздоровительной работы, в том числе и путем использования </a:t>
            </a:r>
            <a:r>
              <a:rPr lang="ru-RU" sz="19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19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технологий в ДОУ.</a:t>
            </a:r>
          </a:p>
          <a:p>
            <a:pPr algn="just"/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возраст является решающим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формировании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фундамента здоровья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человека. Именно в этот период идет интенсивное развитие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функциональных систем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организма, закладываются основные черты личности, формируются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характер, отношение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себе и окружающим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связи с этим в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ДОУ необходимо уделить особое внимание воспитанию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физически здорового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социально адаптированного ребенка, обеспечению его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психического благополучия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формированию у дошкольника ответственности за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свое здоровье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80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483325"/>
            <a:ext cx="8596668" cy="11234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Понятия «здоровье», «здоровье сберегающая» технология 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44137" y="1881051"/>
            <a:ext cx="9666514" cy="4153989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-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 физического и социального благополучия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человека. </a:t>
            </a:r>
          </a:p>
          <a:p>
            <a:r>
              <a:rPr lang="ru-RU" sz="18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Здоровьесберегающий</a:t>
            </a:r>
            <a:r>
              <a:rPr lang="ru-RU" sz="1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процесс ДОУ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285750" indent="-285750">
              <a:buFontTx/>
              <a:buChar char="-"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и обучения детей дошкольного возраста в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режиме здоровье сбережения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обогащения; </a:t>
            </a:r>
          </a:p>
          <a:p>
            <a:pPr marL="285750" indent="-285750">
              <a:buFontTx/>
              <a:buChar char="-"/>
            </a:pP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процесс, направленный на обеспечение физического, психического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социального благополучия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более узком смысле слова - это специально организованное,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развивающееся во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и в рамках определенное образовательной системы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детей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педагогов, направленное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достижение целей </a:t>
            </a: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сбережения и здоровье обогащения </a:t>
            </a:r>
            <a:r>
              <a:rPr lang="ru-RU" sz="1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ходе образования, развития и воспитания.</a:t>
            </a:r>
          </a:p>
        </p:txBody>
      </p:sp>
    </p:spTree>
    <p:extLst>
      <p:ext uri="{BB962C8B-B14F-4D97-AF65-F5344CB8AC3E}">
        <p14:creationId xmlns:p14="http://schemas.microsoft.com/office/powerpoint/2010/main" val="4051940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1257" y="222069"/>
            <a:ext cx="9692640" cy="83602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1541418"/>
            <a:ext cx="9158996" cy="4245428"/>
          </a:xfrm>
        </p:spPr>
        <p:txBody>
          <a:bodyPr>
            <a:normAutofit/>
          </a:bodyPr>
          <a:lstStyle/>
          <a:p>
            <a:pPr marL="285750" indent="-285750" algn="just">
              <a:buFont typeface="Wingdings" pitchFamily="2" charset="2"/>
              <a:buChar char="§"/>
            </a:pPr>
            <a:r>
              <a:rPr lang="ru-RU" sz="2400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система мер, включающая взаимосвязь и взаимодействие всех факторов образовательной среды, направленных на сохранение здоровья ребенка на всех этапах его обучения и развития.</a:t>
            </a:r>
          </a:p>
          <a:p>
            <a:pPr marL="285750" indent="-285750" algn="just"/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itchFamily="2" charset="2"/>
              <a:buChar char="§"/>
            </a:pP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здоровье сберегающих технологий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обеспечить дошкольнику возможность сохранения здоровья, сформировать у него необходимые знания, умения и навыки по здоровому образу жизни. Научить использовать полученные знания в повседневной жизни.</a:t>
            </a:r>
          </a:p>
        </p:txBody>
      </p:sp>
    </p:spTree>
    <p:extLst>
      <p:ext uri="{BB962C8B-B14F-4D97-AF65-F5344CB8AC3E}">
        <p14:creationId xmlns:p14="http://schemas.microsoft.com/office/powerpoint/2010/main" val="3618421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52698"/>
            <a:ext cx="9799077" cy="87521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4" y="1606731"/>
            <a:ext cx="9446379" cy="4937760"/>
          </a:xfrm>
        </p:spPr>
        <p:txBody>
          <a:bodyPr>
            <a:norm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акладывание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фундамента хорошего физического здоровья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психологически комфортную среду в группах;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роведение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профилактической оздоровительной работы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дружеские взаимоотношения через игру и общение в повседневной жизни;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отивация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на здоровый образ жизни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валеологических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навыков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умения действовать в соответствии с усвоенными правилами;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оспитание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ценностного отношения к своему здоровью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802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78823"/>
            <a:ext cx="10948609" cy="107115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</a:t>
            </a:r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в детском саду по ФГОС 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1802674"/>
            <a:ext cx="10399968" cy="3585174"/>
          </a:xfrm>
        </p:spPr>
        <p:txBody>
          <a:bodyPr>
            <a:norm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Медико-профилактические - укрепление иммунитета, коррекция здоровья, профилактика заболеваний под контролем медицинских работников;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Физкультурно-оздоровительные - созидание здоровья через различные формы двигательной активности;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обеспечения социально-психологического благополучия ребенка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сберегающие образовательные технологии в детском саду - просвещение детей на тему здорового образа жизни.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8681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95944"/>
            <a:ext cx="8596668" cy="666206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Здоровьесберегающие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52697" y="1789611"/>
            <a:ext cx="5068389" cy="425175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 возрастных и индивидуальных особенностей детей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Учет интересов и направленности детей, их активности, инициативности, самостоятельности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Свобода в поведении детей в разных формах организации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педпроцесса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возможность выбора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поддержка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Профессиональное сотрудничество и сотворчество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Систематичность и последовательность.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917473" y="1789611"/>
            <a:ext cx="4715693" cy="4251751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Оздоровительные силы природы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двигательной направленности (основные движения, ОРУ, физические упражнения, подвижные игры и др.)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Гигиенические факторы.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391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6571" y="195944"/>
            <a:ext cx="8673896" cy="613953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Медико-профилактические технологии 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467" y="953749"/>
            <a:ext cx="2704012" cy="2704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199" y="953749"/>
            <a:ext cx="4961708" cy="576055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Технологии, обеспечивающие сохранение и преумножение здоровья детей под руководством медицинского персонала  ДОУ в соответствии с медицинскими правилами и нормами.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мониторинга здоровья дошкольников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и контроль питания детей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профилактических мероприятий в детском саду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Закаливание и физическое развитие дошкольников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контроля и помощь в обеспечении требовании СанПиНов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здоровье сберегающей среды в ДОУ</a:t>
            </a:r>
          </a:p>
          <a:p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467" y="3931919"/>
            <a:ext cx="2704012" cy="2704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681" y="953750"/>
            <a:ext cx="2704012" cy="2704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306" y="3931919"/>
            <a:ext cx="2782387" cy="2782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36310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5761" y="195943"/>
            <a:ext cx="9666514" cy="214230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Физкультурно-оздоровительные технологии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</a:t>
            </a:r>
            <a:r>
              <a:rPr lang="ru-RU" sz="27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направленные на развитие физических качеств и двигательной активности детей, приобщение детей к здоровому образу жизни</a:t>
            </a:r>
            <a:endParaRPr lang="ru-RU" sz="27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77334" y="2612571"/>
            <a:ext cx="4184035" cy="3069772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гимнастика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пробуждения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Динамические паузы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Пальчиковая гимнастика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гимнастика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Точечный массаж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930537" y="2612571"/>
            <a:ext cx="4101737" cy="3069773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двигательная деятельность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закаливающих мероприятий</a:t>
            </a:r>
          </a:p>
          <a:p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Валеологическое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развитие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 спортивные игры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для глаз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Релаксация </a:t>
            </a:r>
          </a:p>
          <a:p>
            <a:pPr marL="0" indent="0">
              <a:buNone/>
            </a:pP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153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4320"/>
            <a:ext cx="5503574" cy="57476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Утренняя гимнастика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326" y="274320"/>
            <a:ext cx="2782389" cy="27823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1110343"/>
            <a:ext cx="4377992" cy="534270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проведения: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Традиционная – классическая с предметами и без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– 2-3 подвижные игры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Сюжетная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использованием полосы препятствий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использованием танцевальных упражнений, танцевально-ритмических и аэробики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включением оздоровительного бега, комплекса упражнений на дыхание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Проводится в групповой комнате, физкультурном зале под музыку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451" y="3631473"/>
            <a:ext cx="2756264" cy="28215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839" y="274320"/>
            <a:ext cx="2782389" cy="27823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839" y="3631474"/>
            <a:ext cx="2782389" cy="28215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769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943" y="156754"/>
            <a:ext cx="5551713" cy="64008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пробуждения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940526"/>
            <a:ext cx="4142860" cy="5773783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физические упражнения  после дневного сна. Проводятся ежедневно 7-12 минут во всех группах.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разминочные упражнения в постели;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простого самомассажа (пальчиковая гимнастика) или точечного массажа;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общеразвивающих упражнений у кроваток (дыхательная гимнастика);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ходьба по массажным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коврикам.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ru-RU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дневного сна является закаливающей процедурой.</a:t>
            </a:r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5990" y="156754"/>
            <a:ext cx="2544105" cy="2544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453" y="156754"/>
            <a:ext cx="2643278" cy="2544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3539" y="4597753"/>
            <a:ext cx="2116556" cy="21165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453" y="4597753"/>
            <a:ext cx="2111603" cy="2111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015" y="2513023"/>
            <a:ext cx="2272565" cy="2272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247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823" y="169818"/>
            <a:ext cx="4983821" cy="56170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Динамические паузы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263" y="257825"/>
            <a:ext cx="2932949" cy="29329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88274" y="966651"/>
            <a:ext cx="4349932" cy="4767943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своего рода отдых между занятиями или смена деятельности. 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Динамические паузы:</a:t>
            </a:r>
          </a:p>
          <a:p>
            <a:pPr marL="342900" indent="-342900">
              <a:buFontTx/>
              <a:buChar char="-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для снятия общего утомления;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пражнения для кистей рук (пальчиковая гимнастика);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имнастика для глаз;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пражнения на осанку;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ыхательная гимнастика;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ерекрестные движения.</a:t>
            </a:r>
          </a:p>
          <a:p>
            <a:pPr marL="342900" indent="-342900">
              <a:buFontTx/>
              <a:buChar char="-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263" y="3588852"/>
            <a:ext cx="2932949" cy="29329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2" y="257824"/>
            <a:ext cx="2932950" cy="2932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2" y="3588852"/>
            <a:ext cx="2932950" cy="2932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645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5761" y="195942"/>
            <a:ext cx="4532810" cy="1018904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Пальчиковая гимнастика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026" y="305345"/>
            <a:ext cx="2895056" cy="2895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1515291"/>
            <a:ext cx="3854528" cy="478100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2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Пальчиковая гимнастика — упражнения и игры для кистей и пальцев рук. Игры для пальчиков являются малоподвижными, включаются в структуру занятий, на которых дети работают руками (рисование, лепка и аппликация), для развития мелкой мускулатуры и гибкости сухожилий. Комплексы этих упражнений проводят на досугах и во время прогулок, чтобы обогатить игровой опыт детей. Выполнение упражнений пальчиками стимулирует работу головного мозга и, соответственно, повышает работоспособность организма</a:t>
            </a:r>
            <a:r>
              <a:rPr lang="ru-RU" sz="2000" dirty="0" smtClean="0"/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199" y="3735976"/>
            <a:ext cx="3029018" cy="2889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013" y="3735976"/>
            <a:ext cx="2889069" cy="2889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199" y="305345"/>
            <a:ext cx="3029018" cy="2895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3535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35131"/>
            <a:ext cx="3854528" cy="1227909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Дыхательная гимнастика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756" y="235131"/>
            <a:ext cx="3017520" cy="301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3" y="1658982"/>
            <a:ext cx="4639249" cy="5057503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Комплекс упражнений для насыщения организма кислородом. Казалось бы, мы дышим бессознательно, нас не учат делать в младенчестве вдох и выдох. Однако исследования показывают, что дышать можно по-разному, а благодаря правильному дыханию укрепляются защитные функции организма и улучшается самочувствие в целом за счёт насыщения крови и внутренних органов кислородом. У дошкольников эти упражнения тренируют выносливость, развивают речевое дыхание и являются способом релаксации.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2317" y="3585754"/>
            <a:ext cx="3013959" cy="301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656" y="235131"/>
            <a:ext cx="3017520" cy="301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656" y="3585754"/>
            <a:ext cx="3017520" cy="301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508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74320"/>
            <a:ext cx="4586997" cy="99277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 спортивные игры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8056" y="274319"/>
            <a:ext cx="2855733" cy="2804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3" y="1750423"/>
            <a:ext cx="4338803" cy="450668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игры, так же как и спортивные, используем для решения образовательных, воспитательных, оздоровительных задач. Они развивают у детей настойчивость, смелость, решительность, сообразительность, инициативу и мышление.</a:t>
            </a:r>
          </a:p>
          <a:p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Проводятся на прогулке, в групповой комнате – с малой и со средней степенью подвижности. Ежедневно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8058" y="3540034"/>
            <a:ext cx="2855731" cy="2855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454" y="274319"/>
            <a:ext cx="2859336" cy="2804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024" y="3540034"/>
            <a:ext cx="2860766" cy="2860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49225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26571"/>
            <a:ext cx="3854528" cy="70539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Точечный массаж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86" y="326572"/>
            <a:ext cx="3106510" cy="3106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1567543"/>
            <a:ext cx="3854528" cy="4473818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воздействие на биологически активные точки, расположенные на коже человека в зависимости от поставленных целей, сеансами либо в различных формах физкультурно-оздоровительной работы.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486" y="3804452"/>
            <a:ext cx="2872467" cy="2872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395" y="3804452"/>
            <a:ext cx="2957512" cy="2872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260042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65760"/>
            <a:ext cx="5984723" cy="875211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Валеологическое</a:t>
            </a: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развитие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332" y="561702"/>
            <a:ext cx="2558062" cy="2558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1358537"/>
            <a:ext cx="5984722" cy="5242512"/>
          </a:xfrm>
        </p:spPr>
        <p:txBody>
          <a:bodyPr>
            <a:normAutofit/>
          </a:bodyPr>
          <a:lstStyle/>
          <a:p>
            <a:pPr algn="just"/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Валеология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наука о здоровом образе жизни, сохранении, формировании здоровья, управления им. Применительно к дошкольному образованию, </a:t>
            </a:r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валеология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ставит своей целью обучение детей основным правилам и нормам укрепления здоровья, привития навыков здорового образа жизни: активный труд, рациональный отдых, закаливания, занятия физкультурой и саморазвитием, рациональное питание, личная гигиена,  своевременное обращение к врачу. Формы, методы и приемы работы самые разнообразные. Это экскурсии, наблюдения, рассматривание картин, занятия-беседы, разнообразные дидактические и развивающие игры, игровые упражнения, эксперименты и опыты, </a:t>
            </a:r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валеологические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тесты и задачи, видео и аудиозаписи.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6670" y="2063932"/>
            <a:ext cx="2460355" cy="2460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332" y="3853311"/>
            <a:ext cx="2558062" cy="2460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26665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5" y="339634"/>
            <a:ext cx="6648994" cy="953589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закаливающих мероприятий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0087" y="228510"/>
            <a:ext cx="3200581" cy="32005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1828801"/>
            <a:ext cx="3854528" cy="421256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Полоскание горла и рта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Бодрящая гимнастика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Воздушное закаливание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Хождение по «дорожкам здоровья»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Профилактика плоскостопия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Хождение босиком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Максимальное пребывание детей на свежем воздухе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611" y="3566341"/>
            <a:ext cx="3024263" cy="3024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674" y="816428"/>
            <a:ext cx="2508069" cy="2508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74231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1886" y="117566"/>
            <a:ext cx="4139976" cy="1293223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для глаз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9842" y="446095"/>
            <a:ext cx="2246993" cy="22469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1886" y="1881051"/>
            <a:ext cx="4139976" cy="4349931"/>
          </a:xfrm>
        </p:spPr>
        <p:txBody>
          <a:bodyPr/>
          <a:lstStyle/>
          <a:p>
            <a:pPr algn="just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представлений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необходимости заботы о своем здоровье, о важности зрения, как составляющей части сохранения и укрепления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здоровья: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предупреждения утомления глаз, укрепления глазных мышц;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профилактики нарушений зрения дошкольников.</a:t>
            </a:r>
          </a:p>
          <a:p>
            <a:pPr algn="just"/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80" y="438567"/>
            <a:ext cx="2262051" cy="2262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9842" y="3916678"/>
            <a:ext cx="2262051" cy="2262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80" y="3916678"/>
            <a:ext cx="2262051" cy="2262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604" y="2011755"/>
            <a:ext cx="2306405" cy="2306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193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52697"/>
            <a:ext cx="3854528" cy="82295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Релаксация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513" y="491263"/>
            <a:ext cx="2835869" cy="2835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6389" y="1489166"/>
            <a:ext cx="4035473" cy="5055325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успешной адаптации и ежедневного пребывания детей в детском саду необходимо проводить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релаксацию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Это необходимо для того, чтобы снять у них состояние напряжения или усталости, которое возникает в результате получения огромного количества информации и постоянного общения с другими детьми. Своевременное расслабление способно помочь восполнить силы, дать отдых мышцам и не позволить эмоциям выплеснуть через край.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667" y="491263"/>
            <a:ext cx="2835869" cy="2835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513" y="3708622"/>
            <a:ext cx="2835869" cy="2835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667" y="3708622"/>
            <a:ext cx="2835869" cy="2835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86" y="3018154"/>
            <a:ext cx="3054985" cy="3054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77333" y="378823"/>
            <a:ext cx="10883112" cy="1998617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– 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важнейших режимных моментов, во время которого дети могут в достаточной степени реализовать свои двигательные потребности. Оптимальной формой для этого служат подвижные игры и физические упражнения на улице.</a:t>
            </a:r>
            <a:endParaRPr lang="ru-RU" sz="28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623" y="3018153"/>
            <a:ext cx="3054985" cy="3054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460" y="3018152"/>
            <a:ext cx="3054985" cy="30549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880971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13510"/>
            <a:ext cx="10008083" cy="914399"/>
          </a:xfrm>
        </p:spPr>
        <p:txBody>
          <a:bodyPr/>
          <a:lstStyle/>
          <a:p>
            <a:pPr algn="ctr"/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Здоровьесберегающее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пространство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509" y="1097280"/>
            <a:ext cx="11612880" cy="509451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создания целостной системы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детей очень важным является организация предметно-развивающей среды в ДОУ. Предметно-развивающая среда моделируется с учетом реализации основных направлений развития ребенка и обеспечивает реализацию всех образовательных областей, которые прописаны в Федеральных государственных требованиях к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основаной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общеобразовательной программе дошкольного образования. Созданная предметно-развивающая среда в ДОУ помогает ребенку отыскать область своих интересов, раскрыть потенциальные возможности, утвердиться творчески способной личности.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3015584"/>
            <a:ext cx="3293776" cy="3293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925" y="3017521"/>
            <a:ext cx="3315789" cy="3315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7165" y="3015344"/>
            <a:ext cx="3317966" cy="33179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339634"/>
            <a:ext cx="10974735" cy="84908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1886" y="1384662"/>
            <a:ext cx="11312434" cy="478100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Главной задачей взаимодействия с родителями считаю установление партнерских отношений, которые позволяют объединить усилия для сохранения и укрепления здоровья детей, создать атмосферу общности интересов и воспитательных усилий. На сегодняшний день организация работы по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доровьесбережению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включает в себя работу с детьми и тесное сотрудничество с родителями по приобретению опыта в двигательной деятельности, становление ценностей здорового образа жизни, овладение его элементарными правилами и нормами. В своей работе использую такие формы работы как: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Консультации («Для чего нужны пальчиковые игры?», «Полезные привычки», «Здоровый образ жизни семьи»);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родительских уголков как средства информационного просвещения;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Оформление и использование наглядно-текстовой информации (буклеты, папки, памятки и др.)</a:t>
            </a:r>
          </a:p>
          <a:p>
            <a:pPr algn="just">
              <a:buFont typeface="Wingdings" pitchFamily="2" charset="2"/>
              <a:buChar char="§"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 конкурс «Здоровый образ жизни нашей семьи»</a:t>
            </a: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397" y="222069"/>
            <a:ext cx="11000860" cy="129322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USER\Desktop\20210224_103920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77" b="13564"/>
          <a:stretch/>
        </p:blipFill>
        <p:spPr bwMode="auto">
          <a:xfrm>
            <a:off x="690397" y="4137819"/>
            <a:ext cx="4301149" cy="2489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Для чего нужны пальчиковые игры - МБДОУ «ДСОВ № 15» г. Братск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5465">
            <a:off x="5864429" y="1101469"/>
            <a:ext cx="1973757" cy="2885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Памятки для родителей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8480">
            <a:off x="7411097" y="1211507"/>
            <a:ext cx="2037090" cy="2848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Папка-передвижка &amp;quot;Здоровый образ жизни&amp;quot; | Учебно-методический  материал на тему: | Образовательная социальная сеть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2271">
            <a:off x="9234763" y="1317862"/>
            <a:ext cx="1969724" cy="28163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C:\Users\USER\Desktop\20210304_122458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86" r="2512" b="11812"/>
          <a:stretch/>
        </p:blipFill>
        <p:spPr bwMode="auto">
          <a:xfrm>
            <a:off x="690397" y="1043007"/>
            <a:ext cx="4301149" cy="27719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Desktop\20210304_062833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39" b="20310"/>
          <a:stretch/>
        </p:blipFill>
        <p:spPr bwMode="auto">
          <a:xfrm>
            <a:off x="6102748" y="4409035"/>
            <a:ext cx="5337555" cy="2218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690937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74320"/>
            <a:ext cx="10922483" cy="9144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работы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27463"/>
            <a:ext cx="10922482" cy="56823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itchFamily="18" charset="0"/>
              </a:rPr>
              <a:t>Каждая рассмотренная технология, применяемая мной при работе с детьми, имеет оздоровительную направленность, а используемая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здоровьесберегающая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деятельность в итоге формирует у детей привычку к здоровому образу жизни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Создана психологически комфортная среда в группе.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Через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 и общение в повседневной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жизни у детей развиваются дружеские взаимоотношения, так как совместная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объединяет детей общей целью, заданием, радостями, огорчениями, переживаниями за общее дело.</a:t>
            </a:r>
            <a:endParaRPr lang="ru-RU" sz="20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детей повышена мотивация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ведению здорового образа жизни.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 работы по данной теме уже сейчас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заметно улучшение показателей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физического развития, эмоционального состояния детей, наблюдается благоприятная динамика в состоянии здоровья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дошкольников, снижен уровень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заболеваемости.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Повышен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общей физической подготовленности детей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применение в работе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здоровьесберегающих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в физкультурно-оздоровительной работе повышает результативность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воспитательно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-образовательного процесса, формирует у воспитанников ценностные ориентации, направленные на сохранение и укрепление собственного здоровья.</a:t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8341885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447" y="731520"/>
            <a:ext cx="6178730" cy="43760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Десять золотых правил </a:t>
            </a:r>
            <a:r>
              <a:rPr lang="ru-RU" sz="2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Соблюдайте режим дня!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Обращайте внимание на свое питание!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Больше двигайтесь!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Спите в прохладной комнате!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гасите в себе гнев, дайте вырваться ему наружу!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Постоянно занимайтесь интеллектуальной деятельностью!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Гоните от себя уныние и хандру!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Адекватно реагируйте на все проявления своего организма!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Старайтесь получать больше положительных эмоций!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Будьте здоровы!</a:t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3" y="5486399"/>
            <a:ext cx="10791856" cy="96665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753" y="731520"/>
            <a:ext cx="5074196" cy="3805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1075</TotalTime>
  <Words>1502</Words>
  <Application>Microsoft Office PowerPoint</Application>
  <PresentationFormat>Широкоэкранный</PresentationFormat>
  <Paragraphs>151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Times New Roman</vt:lpstr>
      <vt:lpstr>Trebuchet MS</vt:lpstr>
      <vt:lpstr>Wingdings</vt:lpstr>
      <vt:lpstr>Wingdings 3</vt:lpstr>
      <vt:lpstr>Аспект</vt:lpstr>
      <vt:lpstr>      Муниципальное автономное дошкольное образовательное учреждение  детский сад «Рукавичка»  Презентация «Использование здоровьесберегающих технологий в режимных моментах»                                </vt:lpstr>
      <vt:lpstr>Актуальность темы</vt:lpstr>
      <vt:lpstr>Понятия «здоровье», «здоровье сберегающая» технология </vt:lpstr>
      <vt:lpstr>Здоровьесберегающие технологии</vt:lpstr>
      <vt:lpstr>Задачи здоровьесберегающих технологий</vt:lpstr>
      <vt:lpstr>Виды здоровьесберегающих технологий в детском саду по ФГОС </vt:lpstr>
      <vt:lpstr>Здоровьесберегающие технологии</vt:lpstr>
      <vt:lpstr>Медико-профилактические технологии </vt:lpstr>
      <vt:lpstr>Физкультурно-оздоровительные технологии  Технологии, направленные на развитие физических качеств и двигательной активности детей, приобщение детей к здоровому образу жизни</vt:lpstr>
      <vt:lpstr>Утренняя гимнастика</vt:lpstr>
      <vt:lpstr>Гимнастика пробуждения</vt:lpstr>
      <vt:lpstr>Динамические паузы</vt:lpstr>
      <vt:lpstr>Пальчиковая гимнастика</vt:lpstr>
      <vt:lpstr>Дыхательная гимнастика</vt:lpstr>
      <vt:lpstr>Подвижные и спортивные игры</vt:lpstr>
      <vt:lpstr>Точечный массаж</vt:lpstr>
      <vt:lpstr>Валеологическое развитие</vt:lpstr>
      <vt:lpstr>Комплекс закаливающих мероприятий</vt:lpstr>
      <vt:lpstr>Гимнастика для глаз</vt:lpstr>
      <vt:lpstr>Релаксация</vt:lpstr>
      <vt:lpstr>Прогулка – один из важнейших режимных моментов, во время которого дети могут в достаточной степени реализовать свои двигательные потребности. Оптимальной формой для этого служат подвижные игры и физические упражнения на улице.</vt:lpstr>
      <vt:lpstr>Здоровьесберегающее пространство</vt:lpstr>
      <vt:lpstr>Взаимодействие с родителями</vt:lpstr>
      <vt:lpstr>Взаимодействие с родителями</vt:lpstr>
      <vt:lpstr>Результаты работы</vt:lpstr>
      <vt:lpstr>Десять золотых правил здоровьесбережения:   Соблюдайте режим дня! Обращайте внимание на свое питание! Больше двигайтесь! Спите в прохладной комнате! Не гасите в себе гнев, дайте вырваться ему наружу! Постоянно занимайтесь интеллектуальной деятельностью! Гоните от себя уныние и хандру! Адекватно реагируйте на все проявления своего организма! Старайтесь получать больше положительных эмоций! Будьте здоровы!   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«Использование здоровьесберегающих технологий в режимных моментах»</dc:title>
  <dc:creator>USER</dc:creator>
  <cp:lastModifiedBy>USER</cp:lastModifiedBy>
  <cp:revision>112</cp:revision>
  <dcterms:created xsi:type="dcterms:W3CDTF">2021-02-06T14:55:05Z</dcterms:created>
  <dcterms:modified xsi:type="dcterms:W3CDTF">2024-01-03T09:13:00Z</dcterms:modified>
</cp:coreProperties>
</file>