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9"/>
  </p:notesMasterIdLst>
  <p:sldIdLst>
    <p:sldId id="256" r:id="rId2"/>
    <p:sldId id="261" r:id="rId3"/>
    <p:sldId id="262" r:id="rId4"/>
    <p:sldId id="288" r:id="rId5"/>
    <p:sldId id="257" r:id="rId6"/>
    <p:sldId id="287" r:id="rId7"/>
    <p:sldId id="263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82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27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12E9D-2045-4E8F-9733-276C492826AF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E4CB22-8803-40B2-9F32-840AABEB899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1870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CE2D2AD-2F61-417E-8255-5DA21906E361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FA12A17-D086-4CD6-ABAA-C8F8E38F695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Презентация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«Не такие как все?»</a:t>
            </a: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ИРМО «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Оекская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средняя общеобразовательная школа»</a:t>
            </a: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классов: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Ерошенко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Николаевна</a:t>
            </a: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квалификационная категория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yt3.ggpht.com/a-/AAuE7mBQXOXu58Az29HajidFiCBzcHNCyiAR7z9VFw=s900-mo-c-c0xffffffff-rj-k-n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612876" cy="2612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15108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с </a:t>
            </a:r>
            <a:r>
              <a:rPr lang="ru-RU" dirty="0" err="1" smtClean="0"/>
              <a:t>биссером</a:t>
            </a:r>
            <a:endParaRPr lang="ru-RU" dirty="0"/>
          </a:p>
        </p:txBody>
      </p:sp>
      <p:pic>
        <p:nvPicPr>
          <p:cNvPr id="6146" name="Picture 2" descr="E:\документы света\все с рабочего стола старой винды7\Солнечный ребенок\1 класс\Работа с биссером\20180914_13105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</p:spPr>
      </p:pic>
      <p:pic>
        <p:nvPicPr>
          <p:cNvPr id="6147" name="Picture 3" descr="E:\документы света\все с рабочего стола старой винды7\Солнечный ребенок\1 класс\Работа с биссером\20180914_13110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693335"/>
            <a:ext cx="3822700" cy="34191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Творческие работы</a:t>
            </a:r>
            <a:endParaRPr lang="ru-RU" dirty="0"/>
          </a:p>
        </p:txBody>
      </p:sp>
      <p:pic>
        <p:nvPicPr>
          <p:cNvPr id="7170" name="Picture 2" descr="E:\документы света\все с рабочего стола старой винды7\Солнечный ребенок\2 класс\Творческие работы\20200203_12440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</p:spPr>
      </p:pic>
      <p:pic>
        <p:nvPicPr>
          <p:cNvPr id="7171" name="Picture 3" descr="E:\документы света\все с рабочего стола старой винды7\Солнечный ребенок\2 класс\Творческие работы\20200203_124417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298860"/>
            <a:ext cx="3822700" cy="22081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Аппликации</a:t>
            </a:r>
            <a:endParaRPr lang="ru-RU" dirty="0"/>
          </a:p>
        </p:txBody>
      </p:sp>
      <p:pic>
        <p:nvPicPr>
          <p:cNvPr id="8194" name="Picture 2" descr="C:\Users\Sasha\Desktop\Международный форум конкурс Поддержка семей, имеющих детей\3 класс\Аппликации\20200928_13412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2994695"/>
            <a:ext cx="3822700" cy="2816473"/>
          </a:xfrm>
          <a:prstGeom prst="rect">
            <a:avLst/>
          </a:prstGeom>
          <a:noFill/>
        </p:spPr>
      </p:pic>
      <p:pic>
        <p:nvPicPr>
          <p:cNvPr id="8195" name="Picture 3" descr="C:\Users\Sasha\Desktop\Международный форум конкурс Поддержка семей, имеющих детей\3 класс\Аппликации\20200928_13495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090246"/>
            <a:ext cx="3822700" cy="2625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Одноклассники поздравляют </a:t>
            </a:r>
            <a:br>
              <a:rPr lang="ru-RU" dirty="0" smtClean="0"/>
            </a:br>
            <a:r>
              <a:rPr lang="ru-RU" dirty="0" smtClean="0"/>
              <a:t> с днем рождения</a:t>
            </a:r>
            <a:endParaRPr lang="ru-RU" dirty="0"/>
          </a:p>
        </p:txBody>
      </p:sp>
      <p:pic>
        <p:nvPicPr>
          <p:cNvPr id="9218" name="Picture 2" descr="C:\Users\Sasha\Desktop\Международный форум конкурс Поддержка семей, имеющих детей\3 класс\Одноклассники поздравляют с днем рождения\20201005_11575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3226817"/>
            <a:ext cx="3822700" cy="2352228"/>
          </a:xfrm>
          <a:prstGeom prst="rect">
            <a:avLst/>
          </a:prstGeom>
          <a:noFill/>
        </p:spPr>
      </p:pic>
      <p:pic>
        <p:nvPicPr>
          <p:cNvPr id="9219" name="Picture 3" descr="C:\Users\Sasha\Desktop\Международный форум конкурс Поддержка семей, имеющих детей\3 класс\Одноклассники поздравляют с днем рождения\Одноклассники поздравляют Александру с днем рождения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3245643"/>
            <a:ext cx="3822700" cy="231457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Развитие речи</a:t>
            </a:r>
            <a:endParaRPr lang="ru-RU" dirty="0"/>
          </a:p>
        </p:txBody>
      </p:sp>
      <p:pic>
        <p:nvPicPr>
          <p:cNvPr id="10247" name="Picture 7" descr="C:\Users\Sasha\Desktop\Международный форум конкурс Поддержка семей, имеющих детей\2 класс\Развитие устной речи\20200203_12195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</p:spPr>
      </p:pic>
      <p:pic>
        <p:nvPicPr>
          <p:cNvPr id="10248" name="Picture 8" descr="C:\Users\Sasha\Desktop\Международный форум конкурс Поддержка семей, имеющих детей\2 класс\Развитие устной речи\20200203_12213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Изучаем алфавит</a:t>
            </a:r>
            <a:endParaRPr lang="ru-RU" dirty="0"/>
          </a:p>
        </p:txBody>
      </p:sp>
      <p:pic>
        <p:nvPicPr>
          <p:cNvPr id="11266" name="Picture 2" descr="C:\Users\Sasha\Desktop\Международный форум конкурс Поддержка семей, имеющих детей\2 класс\Развитие устной речи\20200203_121659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</p:spPr>
      </p:pic>
      <p:pic>
        <p:nvPicPr>
          <p:cNvPr id="11267" name="Picture 3" descr="C:\Users\Sasha\Desktop\Международный форум конкурс Поддержка семей, имеющих детей\2 класс\Развитие устной речи\20200203_121738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reader001.vdocuments.site/reader001/slide/20170911/56812e93550346895d94349b/document-4.pn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395536" y="1844824"/>
            <a:ext cx="8280920" cy="482453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Их называют детьми «восьмого дня»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653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 !</a:t>
            </a:r>
            <a:endParaRPr lang="ru-RU" dirty="0"/>
          </a:p>
        </p:txBody>
      </p:sp>
      <p:pic>
        <p:nvPicPr>
          <p:cNvPr id="1026" name="Picture 2" descr="http://www.playcast.ru/uploads/2018/06/03/2534029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7"/>
            <a:ext cx="6696744" cy="4619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57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shkola15.ucoz.net/6/den_dauna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2816"/>
            <a:ext cx="7272808" cy="47525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21 марта-особенный день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2636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s://fc.vseosvita.ua/000avc-1945/01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79512" y="1700808"/>
            <a:ext cx="8640960" cy="48965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Синдром Дауна, что это?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232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2.infourok.ru/uploads/ex/080b/000328d2-ab53af0b/img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76673"/>
            <a:ext cx="792087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C:\Users\SASHA\Desktop\20180910_130046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212976"/>
            <a:ext cx="3024336" cy="291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Все, что им нужно-это просто ЛЮБОВЬ!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E:\документы света\все с рабочего стола старой винды7\Солнечный ребенок\1 класс\1 сентября\DSC_10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556792"/>
            <a:ext cx="4896544" cy="456937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96710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Их, просто, нужно любить!</a:t>
            </a:r>
            <a:endParaRPr lang="ru-RU" dirty="0"/>
          </a:p>
        </p:txBody>
      </p:sp>
      <p:pic>
        <p:nvPicPr>
          <p:cNvPr id="3074" name="Picture 2" descr="E:\документы света\все с рабочего стола старой винды7\Солнечный ребенок\Домашние увлечения\IMG-16fbeb7b74cde331487df5b7b10f91e1-V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3951" y="2679700"/>
            <a:ext cx="2584847" cy="3446463"/>
          </a:xfrm>
          <a:prstGeom prst="rect">
            <a:avLst/>
          </a:prstGeom>
          <a:noFill/>
        </p:spPr>
      </p:pic>
      <p:pic>
        <p:nvPicPr>
          <p:cNvPr id="3075" name="Picture 3" descr="E:\документы света\все с рабочего стола старой винды7\Солнечный ребенок\1 класс\1 сентября\DSC_049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8804" y="2679700"/>
            <a:ext cx="2297642" cy="344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ОНИ НЕ ПОМНЯТ ЗЛА… ОНИ ДЕЛАЮТ МИР ДОБРЕЕ…</a:t>
            </a:r>
            <a:endParaRPr lang="ru-RU" dirty="0"/>
          </a:p>
        </p:txBody>
      </p:sp>
      <p:pic>
        <p:nvPicPr>
          <p:cNvPr id="6" name="Содержимое 5" descr="C:\Users\SASHA\Desktop\20180910_1300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988840"/>
            <a:ext cx="3312368" cy="4137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1475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Игры и занятия</a:t>
            </a:r>
            <a:endParaRPr lang="ru-RU" dirty="0"/>
          </a:p>
        </p:txBody>
      </p:sp>
      <p:pic>
        <p:nvPicPr>
          <p:cNvPr id="4098" name="Picture 2" descr="E:\документы света\все с рабочего стола старой винды7\Солнечный ребенок\1 класс\Лепим\20180910_13004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6664" y="2674938"/>
            <a:ext cx="4218610" cy="3451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Развиваем пальчики</a:t>
            </a:r>
            <a:endParaRPr lang="ru-RU" dirty="0"/>
          </a:p>
        </p:txBody>
      </p:sp>
      <p:pic>
        <p:nvPicPr>
          <p:cNvPr id="5122" name="Picture 2" descr="E:\документы света\все с рабочего стола старой винды7\Солнечный ребенок\1 класс\Пинцет и вата. Развиваем пальчики\20180919_132907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6275" y="2969419"/>
            <a:ext cx="3822700" cy="2867025"/>
          </a:xfrm>
          <a:prstGeom prst="rect">
            <a:avLst/>
          </a:prstGeom>
          <a:noFill/>
        </p:spPr>
      </p:pic>
      <p:pic>
        <p:nvPicPr>
          <p:cNvPr id="5123" name="Picture 3" descr="E:\документы света\все с рабочего стола старой винды7\Солнечный ребенок\1 класс\Пинцет и вата. Развиваем пальчики\20180919_132915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025" y="2969419"/>
            <a:ext cx="3822700" cy="28670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318</TotalTime>
  <Words>81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Презентация «Не такие как все?»</vt:lpstr>
      <vt:lpstr>21 марта-особенный день</vt:lpstr>
      <vt:lpstr>Синдром Дауна, что это?</vt:lpstr>
      <vt:lpstr>Слайд 4</vt:lpstr>
      <vt:lpstr>Все, что им нужно-это просто ЛЮБОВЬ!</vt:lpstr>
      <vt:lpstr>Их, просто, нужно любить!</vt:lpstr>
      <vt:lpstr>ОНИ НЕ ПОМНЯТ ЗЛА… ОНИ ДЕЛАЮТ МИР ДОБРЕЕ…</vt:lpstr>
      <vt:lpstr>Игры и занятия</vt:lpstr>
      <vt:lpstr>Развиваем пальчики</vt:lpstr>
      <vt:lpstr>Работа с биссером</vt:lpstr>
      <vt:lpstr>Творческие работы</vt:lpstr>
      <vt:lpstr>Аппликации</vt:lpstr>
      <vt:lpstr>Одноклассники поздравляют   с днем рождения</vt:lpstr>
      <vt:lpstr>Развитие речи</vt:lpstr>
      <vt:lpstr>Изучаем алфавит</vt:lpstr>
      <vt:lpstr>Их называют детьми «восьмого дня»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«Солнечные дети, какие они?»</dc:title>
  <dc:creator>Артем</dc:creator>
  <cp:lastModifiedBy>Sasha</cp:lastModifiedBy>
  <cp:revision>18</cp:revision>
  <dcterms:created xsi:type="dcterms:W3CDTF">2019-03-27T16:33:18Z</dcterms:created>
  <dcterms:modified xsi:type="dcterms:W3CDTF">2021-01-27T16:01:26Z</dcterms:modified>
</cp:coreProperties>
</file>