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82" r:id="rId2"/>
    <p:sldId id="315" r:id="rId3"/>
    <p:sldId id="316" r:id="rId4"/>
    <p:sldId id="308" r:id="rId5"/>
    <p:sldId id="306" r:id="rId6"/>
    <p:sldId id="309" r:id="rId7"/>
    <p:sldId id="313" r:id="rId8"/>
    <p:sldId id="310" r:id="rId9"/>
    <p:sldId id="261" r:id="rId10"/>
    <p:sldId id="304" r:id="rId11"/>
    <p:sldId id="290" r:id="rId12"/>
    <p:sldId id="279" r:id="rId13"/>
    <p:sldId id="300" r:id="rId14"/>
    <p:sldId id="291" r:id="rId15"/>
    <p:sldId id="292" r:id="rId16"/>
    <p:sldId id="293" r:id="rId17"/>
    <p:sldId id="285" r:id="rId18"/>
    <p:sldId id="288" r:id="rId19"/>
    <p:sldId id="294" r:id="rId20"/>
    <p:sldId id="324" r:id="rId21"/>
    <p:sldId id="325" r:id="rId22"/>
    <p:sldId id="326" r:id="rId23"/>
    <p:sldId id="327" r:id="rId24"/>
    <p:sldId id="328" r:id="rId25"/>
    <p:sldId id="330" r:id="rId26"/>
    <p:sldId id="332" r:id="rId27"/>
    <p:sldId id="317" r:id="rId28"/>
    <p:sldId id="318" r:id="rId29"/>
    <p:sldId id="319" r:id="rId30"/>
    <p:sldId id="320" r:id="rId31"/>
    <p:sldId id="32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7932" autoAdjust="0"/>
    <p:restoredTop sz="94660"/>
  </p:normalViewPr>
  <p:slideViewPr>
    <p:cSldViewPr>
      <p:cViewPr>
        <p:scale>
          <a:sx n="80" d="100"/>
          <a:sy n="80" d="100"/>
        </p:scale>
        <p:origin x="-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55ADA-3E78-4FB6-BB2E-534923775F8E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E5663-CB2B-4849-B56F-6E20287E00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fld id="{2378EA9E-CD67-45C3-853B-A4107B8C34E6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9A794664-B63E-44A3-A89D-6A433C657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000240"/>
            <a:ext cx="7772400" cy="2071702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Segoe Script" pitchFamily="34" charset="0"/>
              </a:rPr>
              <a:t>Патриотическое воспитание младших школьников</a:t>
            </a:r>
            <a:r>
              <a:rPr lang="ru-RU" sz="5400" dirty="0" smtClean="0">
                <a:solidFill>
                  <a:srgbClr val="FF0000"/>
                </a:solidFill>
                <a:latin typeface="Segoe Script" pitchFamily="34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Segoe Script" pitchFamily="34" charset="0"/>
              </a:rPr>
            </a:br>
            <a:endParaRPr lang="ru-RU" sz="5400" dirty="0">
              <a:solidFill>
                <a:srgbClr val="FF0000"/>
              </a:solidFill>
              <a:latin typeface="Segoe Script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5357826"/>
            <a:ext cx="6400800" cy="71438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Выполнила  учитель начальных классов</a:t>
            </a:r>
          </a:p>
          <a:p>
            <a:r>
              <a:rPr lang="ru-RU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Бедренко</a:t>
            </a: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 Ирина Григорьевна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85729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МБОУ «</a:t>
            </a:r>
            <a:r>
              <a:rPr lang="ru-RU" sz="2800" b="1" dirty="0" err="1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Куруильская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 СОШ»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14546" y="3982998"/>
            <a:ext cx="4857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(Из опыта работы)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682" name="Picture 2" descr="G:\DCIM\100NIKON\DSCN19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191811" cy="61445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0658" name="Picture 2" descr="G:\DCIM\100NIKON\DSCN19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873" y="357165"/>
            <a:ext cx="8143093" cy="610800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er\Desktop\Конкурс ЧТЕЦОВ 15 г\DSCN18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9144000" cy="56166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er\Desktop\Конкурс ЧТЕЦОВ 15 г\DSCN19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1172"/>
            <a:ext cx="9144000" cy="579042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User\Desktop\Конкурс ЧТЕЦОВ 15 г\Районный конкурс стихов 2015 г\DSCN19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9555"/>
            <a:ext cx="9144000" cy="571392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1714488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70C0"/>
                </a:solidFill>
                <a:latin typeface="Segoe Script" pitchFamily="34" charset="0"/>
              </a:rPr>
              <a:t>Юлия </a:t>
            </a:r>
            <a:r>
              <a:rPr lang="ru-RU" sz="5400" dirty="0" err="1" smtClean="0">
                <a:solidFill>
                  <a:srgbClr val="0070C0"/>
                </a:solidFill>
                <a:latin typeface="Segoe Script" pitchFamily="34" charset="0"/>
              </a:rPr>
              <a:t>Друнина</a:t>
            </a:r>
            <a:r>
              <a:rPr lang="ru-RU" sz="5400" dirty="0" smtClean="0">
                <a:solidFill>
                  <a:srgbClr val="FF0000"/>
                </a:solidFill>
                <a:latin typeface="Segoe Script" pitchFamily="34" charset="0"/>
              </a:rPr>
              <a:t/>
            </a:r>
            <a:br>
              <a:rPr lang="ru-RU" sz="5400" dirty="0" smtClean="0">
                <a:solidFill>
                  <a:srgbClr val="FF0000"/>
                </a:solidFill>
                <a:latin typeface="Segoe Script" pitchFamily="34" charset="0"/>
              </a:rPr>
            </a:br>
            <a:endParaRPr lang="ru-RU" sz="5400" dirty="0">
              <a:solidFill>
                <a:srgbClr val="FF0000"/>
              </a:solidFill>
              <a:latin typeface="Segoe Script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2571744"/>
            <a:ext cx="6400800" cy="2643206"/>
          </a:xfrm>
        </p:spPr>
        <p:txBody>
          <a:bodyPr>
            <a:normAutofit fontScale="85000" lnSpcReduction="10000"/>
          </a:bodyPr>
          <a:lstStyle/>
          <a:p>
            <a:r>
              <a:rPr lang="ru-RU" sz="9600" b="1" dirty="0" smtClean="0">
                <a:solidFill>
                  <a:srgbClr val="002060"/>
                </a:solidFill>
                <a:latin typeface="Monotype Corsiva" pitchFamily="66" charset="0"/>
              </a:rPr>
              <a:t>«Зинка»</a:t>
            </a:r>
          </a:p>
          <a:p>
            <a:r>
              <a:rPr lang="ru-RU" sz="4100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Памяти однополчанки – Героя Советского Союза Зины Самсоновой</a:t>
            </a:r>
            <a:endParaRPr lang="ru-RU" sz="4100" b="1" dirty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User\Desktop\Конкурс ЧТЕЦОВ 15 г\Районный конкурс стихов 2015 г\DSCN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85" y="447615"/>
            <a:ext cx="8989015" cy="586170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er\Desktop\Конкурс ЧТЕЦОВ 15 г\DSCN18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640"/>
            <a:ext cx="8316416" cy="62380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User\Desktop\Конкурс ЧТЕЦОВ 15 г\DSCN18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9598"/>
            <a:ext cx="8640960" cy="62977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DCIM\100NIKON\DSCN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40" y="427853"/>
            <a:ext cx="7858212" cy="58943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DCIM\100NIKON\DSCN19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68" y="285728"/>
            <a:ext cx="8287150" cy="621606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G:\DCIM\100NIKON\DSCN19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17273" cy="63556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DCIM\100NIKON\DSCN19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8239676" cy="618045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DCIM\100NIKON\DSCN1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68107"/>
            <a:ext cx="8358246" cy="626939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DCIM\100NIKON\DSCN19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343" y="267898"/>
            <a:ext cx="8285499" cy="621482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DCIM\100NIKON\DSCN19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74086"/>
            <a:ext cx="8215647" cy="616243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:\DCIM\100NIKON\DSCN19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68106"/>
            <a:ext cx="8429684" cy="632297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:\DCIM\100NIKON\DSCN19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3125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:\Users\User\Desktop\месячник 15 г\DSCN1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96" y="548680"/>
            <a:ext cx="8556163" cy="55446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Users\User\Desktop\месячник 15 г\DSCN19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739" y="620688"/>
            <a:ext cx="8420931" cy="52565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Users\User\Desktop\месячник 15 г\DSCN2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8403"/>
            <a:ext cx="8568953" cy="59121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C:\Users\User\Desktop\месячник 15 г\DSCN2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513" y="404664"/>
            <a:ext cx="8544131" cy="576064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есячник 15 г\DSCN2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088" y="476672"/>
            <a:ext cx="8504237" cy="59046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C:\Users\User\Desktop\А ну-ка, мальч 15г\DSCN2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4470" y="260648"/>
            <a:ext cx="8543986" cy="64087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Users\User\Desktop\А ну-ка, мальч 15г\DSCN2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3437"/>
            <a:ext cx="8424936" cy="63194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 descr="C:\Users\User\Desktop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96652"/>
            <a:ext cx="8424936" cy="631870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C:\Users\User\Desktop\image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96652"/>
            <a:ext cx="8496944" cy="62646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C:\Users\User\Desktop\image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652"/>
            <a:ext cx="8352928" cy="62646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3" name="Picture 3" descr="C:\Users\User\Desktop\image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542" y="350658"/>
            <a:ext cx="8232914" cy="61746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C:\Users\User\Desktop\image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540" y="296652"/>
            <a:ext cx="8304923" cy="622869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 мая_07">
  <a:themeElements>
    <a:clrScheme name="9 мая_07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9 мая_07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 мая_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 мая_0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 мая_0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 мая_0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 мая_0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 мая_0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 мая_07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 мая_07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георг ленточка</Template>
  <TotalTime>1927</TotalTime>
  <Words>34</Words>
  <Application>Microsoft Office PowerPoint</Application>
  <PresentationFormat>Экран (4:3)</PresentationFormat>
  <Paragraphs>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9 мая_07</vt:lpstr>
      <vt:lpstr>Патриотическое воспитание младших школьников </vt:lpstr>
      <vt:lpstr>Слайд 2</vt:lpstr>
      <vt:lpstr>Слайд 3</vt:lpstr>
      <vt:lpstr>Слайд 4</vt:lpstr>
      <vt:lpstr>Слайд 5</vt:lpstr>
      <vt:lpstr>Слайд 6</vt:lpstr>
      <vt:lpstr>Юлия Друнина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Tanya</dc:creator>
  <cp:lastModifiedBy>Пользователь Windows</cp:lastModifiedBy>
  <cp:revision>115</cp:revision>
  <dcterms:created xsi:type="dcterms:W3CDTF">2014-04-30T10:49:37Z</dcterms:created>
  <dcterms:modified xsi:type="dcterms:W3CDTF">2024-11-27T17:28:23Z</dcterms:modified>
</cp:coreProperties>
</file>