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77" r:id="rId6"/>
    <p:sldId id="27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81" r:id="rId19"/>
    <p:sldId id="280" r:id="rId20"/>
    <p:sldId id="275" r:id="rId21"/>
    <p:sldId id="276" r:id="rId22"/>
    <p:sldId id="271" r:id="rId23"/>
    <p:sldId id="274" r:id="rId24"/>
    <p:sldId id="279" r:id="rId25"/>
    <p:sldId id="272" r:id="rId26"/>
    <p:sldId id="282" r:id="rId27"/>
    <p:sldId id="273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10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FA0875-FD86-42EC-A20D-3903D1809FBD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7BB149-F0E1-4185-B537-E4629D12B8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445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7BB149-F0E1-4185-B537-E4629D12B8B1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263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8F79BA-1707-4DD2-BC32-B98C8CAFEA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000BF65-D72D-47C1-878E-167DEC77E3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048C85E-FE84-4FA1-9C98-49A50D276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27824-4958-42BA-8259-F10376A3DF82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91D10CD-DA3A-4A13-B51A-3F9DD78EE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6C7952C-530A-4468-A86C-CA9F8A4C3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408A-0BA3-4CC0-9654-6DA11C42A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371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2FFF8C-A78D-4635-815D-F159A5DF7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D6F5430-94B4-4E1D-961F-0CDCC4623D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5067F20-B6AA-4A96-AF45-FC88EC3D2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27824-4958-42BA-8259-F10376A3DF82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D1F8CEA-4064-476E-84D0-D70E054E6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4F1695-2426-4C58-8CDB-397B7FF52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408A-0BA3-4CC0-9654-6DA11C42A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120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0761C7-AC40-4064-9971-2F8503A62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FF2008E-C969-43AE-BC51-E2A43815C4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58D6D8A-335B-47C6-B772-1EE3C2CFD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27824-4958-42BA-8259-F10376A3DF82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34BBEF-43F5-49ED-91F7-3F759A3E3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40E6B4E-E827-403B-AD30-E48AAE368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408A-0BA3-4CC0-9654-6DA11C42A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613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3E0C35-2821-4CC1-9207-7D03ACF0E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AEB0691-8436-4291-A0FC-476930FD70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597024A-3398-468D-926F-D4FAC57C9E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7ADC318-9C4D-4037-8910-6AD59ADC0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27824-4958-42BA-8259-F10376A3DF82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269C947-35BE-4466-9B7F-994D73AE6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E9B55B-4E67-4C20-8397-241BA31D3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408A-0BA3-4CC0-9654-6DA11C42A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148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2C3FBE-B043-425F-8CD2-4597C233C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053686F-3B27-4A55-92E6-99EF31F30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04F5050-311F-45EE-8F12-00A20AE024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9EA3398-775D-4EA4-B77F-20CF0F2FCA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7DB23FC-3220-4A88-938E-B8F379316C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4AE9CEF-92A7-4638-BF4C-03705E096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27824-4958-42BA-8259-F10376A3DF82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44C5965-8C18-4D66-9440-7A3390D52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C66DB51-2C76-4571-9249-83077B252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408A-0BA3-4CC0-9654-6DA11C42A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491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E14F89-EFCA-468C-B9BF-C6FFC875A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9D9FF31-02E8-4F0F-A95C-13E6C3779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27824-4958-42BA-8259-F10376A3DF82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E0FBF49-A06C-423A-B9A0-6886BCD09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822D30E-0098-489B-AAF3-9E3284A45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408A-0BA3-4CC0-9654-6DA11C42A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791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E7AEC52-705E-43D7-967F-4B6869322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27824-4958-42BA-8259-F10376A3DF82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EE6BF53-A23B-4049-9AA9-C3B0F9508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141289F-B69F-4194-AFFE-73520E5D6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408A-0BA3-4CC0-9654-6DA11C42A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5610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87E2F9-CE82-4AD1-A8E8-DF60ACEA4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DC6D53-E0A9-43EB-8002-0CD032D72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F19EC4B-8E4F-4884-97DD-F81DDFFDBA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4407E94-AE78-4CD4-941C-A3FE29EBD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27824-4958-42BA-8259-F10376A3DF82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F46DBA-338C-49D0-AA3C-9543FFCC4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2F1A28D-5D5C-4A04-9BB7-F8C9235D4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408A-0BA3-4CC0-9654-6DA11C42A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576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17672E-7C44-4063-90DD-19F9CC5B8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288BFF2-B1CE-42EB-8833-E30B98E751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0DC1857-0C16-42CA-ADAB-A3937B5D5A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887D3C2-9AAD-47FE-96AE-0F2B01FA8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27824-4958-42BA-8259-F10376A3DF82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350590-F783-4E2A-91F9-9639A66FC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2E8F087-91B2-431A-B4CF-346D51F1D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408A-0BA3-4CC0-9654-6DA11C42A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519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733F15-F90F-460A-9A92-07F854C00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0365769-CC7A-4F72-AC95-99EE6AA35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35CFD6-645B-4EDA-9778-1AB1B70CA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27824-4958-42BA-8259-F10376A3DF82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96A8707-1529-4D17-9203-57394A58E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2F9DE8F-D95A-4822-B8C1-DEF224998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408A-0BA3-4CC0-9654-6DA11C42A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457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BD2CE8D-8CEB-4A7B-88EF-F06CAACD98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7083D64-6F08-49CC-B491-C6273976F9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37F9732-AA1D-48B3-9DC1-83A06EE91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27824-4958-42BA-8259-F10376A3DF82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4B0854-A5B7-4827-83AE-A706BCD34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AEC01D9-B856-41B9-A75A-39194F1D2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408A-0BA3-4CC0-9654-6DA11C42A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536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976764-1145-4D68-A04F-FAFBBB9E2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F2FE80-9D2C-4FB0-9083-2214DE0FDC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47DA0B1-3C9C-480F-942F-3EF979074C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B27824-4958-42BA-8259-F10376A3DF82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791F93-8DA1-4985-9264-B49BE72F87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95F169-BDFB-4021-BD94-3A3185BEC3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408A-0BA3-4CC0-9654-6DA11C42A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345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nmOeqqiJBlo?feature=oembed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FDD03DC1-428E-43C0-8FE7-9DADC8952825}"/>
              </a:ext>
            </a:extLst>
          </p:cNvPr>
          <p:cNvSpPr txBox="1">
            <a:spLocks noChangeArrowheads="1"/>
          </p:cNvSpPr>
          <p:nvPr/>
        </p:nvSpPr>
        <p:spPr>
          <a:xfrm>
            <a:off x="569843" y="2414202"/>
            <a:ext cx="11052313" cy="121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None/>
              <a:defRPr/>
            </a:pPr>
            <a:r>
              <a:rPr lang="ru-RU" sz="8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Путешествие по Вселенной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61A530-9A28-4CEE-8CD0-18820EEE5011}"/>
              </a:ext>
            </a:extLst>
          </p:cNvPr>
          <p:cNvSpPr txBox="1"/>
          <p:nvPr/>
        </p:nvSpPr>
        <p:spPr>
          <a:xfrm>
            <a:off x="4711148" y="513018"/>
            <a:ext cx="733756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4"/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Облетев Землю в корабле-спутнике, я увидел, как прекрасна наша планета. Люди, будем хранить и приумножать эту красоту, а не разрушать её.</a:t>
            </a:r>
          </a:p>
          <a:p>
            <a:pPr lvl="4"/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(Ю.А. Гагарин)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51C1E0-6F26-458F-AA40-4D8DACA8491B}"/>
              </a:ext>
            </a:extLst>
          </p:cNvPr>
          <p:cNvSpPr txBox="1"/>
          <p:nvPr/>
        </p:nvSpPr>
        <p:spPr>
          <a:xfrm>
            <a:off x="6182139" y="5991039"/>
            <a:ext cx="586657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4" algn="r"/>
            <a:r>
              <a:rPr lang="ru-RU" sz="2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Оруджева</a:t>
            </a:r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Заира </a:t>
            </a:r>
            <a:r>
              <a:rPr lang="ru-RU" sz="2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Мурадовна</a:t>
            </a:r>
            <a:endParaRPr lang="ru-RU" sz="2000" b="1" i="1" dirty="0">
              <a:solidFill>
                <a:schemeClr val="bg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4" algn="r"/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ГБОУ СОШ №546</a:t>
            </a:r>
          </a:p>
        </p:txBody>
      </p:sp>
    </p:spTree>
    <p:extLst>
      <p:ext uri="{BB962C8B-B14F-4D97-AF65-F5344CB8AC3E}">
        <p14:creationId xmlns:p14="http://schemas.microsoft.com/office/powerpoint/2010/main" val="3444512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AB07227-960F-4AF4-8144-6AD9FFEB6E59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277814"/>
            <a:ext cx="11221278" cy="69622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Луна и звезды светят нам ночью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28A9CED-467D-498B-ADCD-6EC13CBEF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487" y="856352"/>
            <a:ext cx="8541026" cy="5694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560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034E235A-A5EB-4E65-ADFB-00FAC97AB16E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277814"/>
            <a:ext cx="11221278" cy="69622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 днем мы видим на небе самую близкую к нам звезду - СОЛНЦЕ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3ACDE2CA-8BE1-4103-AD4B-BB62A9193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857" y="974036"/>
            <a:ext cx="8169964" cy="5446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135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0A79A94-3A54-4D54-8328-F441F35CA898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277814"/>
            <a:ext cx="11221278" cy="69622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СОЛНЦЕ – это огромный раскаленный шар, который является центром СОЛНЕЧНОЙ СИСТЕМЫ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9A4D01EF-1D6E-4F52-80DD-055755595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574" y="1214585"/>
            <a:ext cx="7727673" cy="536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8124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0F531932-0AD9-4BC0-963B-4A2A5ABA3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" y="0"/>
            <a:ext cx="1022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2101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2B7900D4-9789-4FB9-8806-6AF01E390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0" y="657225"/>
            <a:ext cx="6667500" cy="554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420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962CEEE2-59AB-4B31-B467-464802FE5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12192000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308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B99361A9-8841-47F3-A43C-BF519E450DEB}"/>
              </a:ext>
            </a:extLst>
          </p:cNvPr>
          <p:cNvSpPr txBox="1">
            <a:spLocks noChangeArrowheads="1"/>
          </p:cNvSpPr>
          <p:nvPr/>
        </p:nvSpPr>
        <p:spPr>
          <a:xfrm>
            <a:off x="5991364" y="2082508"/>
            <a:ext cx="5739830" cy="159967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МЕРКУРИЙ – ближайшая к Солнцу планета, которая движется по небу быстрее других планет.</a:t>
            </a:r>
          </a:p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Названа в честь древнеримского бога торговли.</a:t>
            </a:r>
          </a:p>
          <a:p>
            <a:pPr algn="ctr">
              <a:defRPr/>
            </a:pPr>
            <a:endParaRPr lang="ru-RU" sz="40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C170DBCC-CB40-4F03-98C3-69211A077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70" y="827432"/>
            <a:ext cx="5246494" cy="520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2368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725F68A6-0AE4-45DB-BACE-6A253CD302EF}"/>
              </a:ext>
            </a:extLst>
          </p:cNvPr>
          <p:cNvSpPr txBox="1">
            <a:spLocks noChangeArrowheads="1"/>
          </p:cNvSpPr>
          <p:nvPr/>
        </p:nvSpPr>
        <p:spPr>
          <a:xfrm>
            <a:off x="629478" y="1922980"/>
            <a:ext cx="5188226" cy="134226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ВЕНЕРА – самая близкая к нам планета, которая названа в честь древнеримской богини любви.</a:t>
            </a:r>
          </a:p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Она имеет самый длинный период вращения вокруг своей оси среди всех планет Солнечной системы</a:t>
            </a:r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D25187A4-B9C0-4447-B776-5A9E267471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874" y="401537"/>
            <a:ext cx="5698918" cy="605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0247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C15DCC2F-8FD0-4E86-AE65-090001C533B4}"/>
              </a:ext>
            </a:extLst>
          </p:cNvPr>
          <p:cNvSpPr txBox="1">
            <a:spLocks noChangeArrowheads="1"/>
          </p:cNvSpPr>
          <p:nvPr/>
        </p:nvSpPr>
        <p:spPr>
          <a:xfrm>
            <a:off x="457199" y="277814"/>
            <a:ext cx="11241157" cy="80555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Наша планета – ЗЕМЛЯ и ЛУНА – естественный спутник Земли</a:t>
            </a:r>
          </a:p>
        </p:txBody>
      </p:sp>
      <p:pic>
        <p:nvPicPr>
          <p:cNvPr id="15364" name="Picture 4">
            <a:extLst>
              <a:ext uri="{FF2B5EF4-FFF2-40B4-BE49-F238E27FC236}">
                <a16:creationId xmlns:a16="http://schemas.microsoft.com/office/drawing/2014/main" id="{458C559B-506C-4603-BCF4-E5EDF56BDF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83" y="967891"/>
            <a:ext cx="5522843" cy="552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>
            <a:extLst>
              <a:ext uri="{FF2B5EF4-FFF2-40B4-BE49-F238E27FC236}">
                <a16:creationId xmlns:a16="http://schemas.microsoft.com/office/drawing/2014/main" id="{AE22681D-EE8B-42BF-9E96-B141D4DCBF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657" y="967890"/>
            <a:ext cx="5522843" cy="552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32F47E-F000-4AAE-87A9-9B25AC29400F}"/>
              </a:ext>
            </a:extLst>
          </p:cNvPr>
          <p:cNvSpPr txBox="1"/>
          <p:nvPr/>
        </p:nvSpPr>
        <p:spPr>
          <a:xfrm>
            <a:off x="0" y="6167567"/>
            <a:ext cx="1219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Галактическая Нить Персея-Пегаса, комплекс сверхскоплений Рыб-Кита,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Ланиакея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сверхскопление Девы, Местная группа галактик, галактика Млечный Путь, рукав Ориона, Солнечная система, планета Земля</a:t>
            </a:r>
          </a:p>
        </p:txBody>
      </p:sp>
    </p:spTree>
    <p:extLst>
      <p:ext uri="{BB962C8B-B14F-4D97-AF65-F5344CB8AC3E}">
        <p14:creationId xmlns:p14="http://schemas.microsoft.com/office/powerpoint/2010/main" val="21894103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870F8249-5A2B-4A96-B84A-E837CE048B6A}"/>
              </a:ext>
            </a:extLst>
          </p:cNvPr>
          <p:cNvSpPr txBox="1">
            <a:spLocks noChangeArrowheads="1"/>
          </p:cNvSpPr>
          <p:nvPr/>
        </p:nvSpPr>
        <p:spPr>
          <a:xfrm>
            <a:off x="7245626" y="2226365"/>
            <a:ext cx="4383157" cy="240527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МАРС</a:t>
            </a: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планеты произошло от древнеримского бога войны за свой кроваво-красный цвет.</a:t>
            </a:r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12E4518B-9E8E-46BC-B59B-86C739D3C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17" y="342900"/>
            <a:ext cx="6636543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57899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8C9ED28-8DC4-418D-AD95-BB88E29C4BC5}"/>
              </a:ext>
            </a:extLst>
          </p:cNvPr>
          <p:cNvSpPr txBox="1">
            <a:spLocks noChangeArrowheads="1"/>
          </p:cNvSpPr>
          <p:nvPr/>
        </p:nvSpPr>
        <p:spPr>
          <a:xfrm>
            <a:off x="162339" y="1391479"/>
            <a:ext cx="5406887" cy="12523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Планета – гигант – ЮПИТЕР получила свое название в честь древнеримского бога неба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E0F8628-90D7-4B88-8184-0C45B0DC28CC}"/>
              </a:ext>
            </a:extLst>
          </p:cNvPr>
          <p:cNvSpPr txBox="1">
            <a:spLocks noChangeArrowheads="1"/>
          </p:cNvSpPr>
          <p:nvPr/>
        </p:nvSpPr>
        <p:spPr>
          <a:xfrm>
            <a:off x="458856" y="2819401"/>
            <a:ext cx="4650685" cy="1524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Юпитер имеет, по крайней мере, 80 спутников</a:t>
            </a: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Спутники Ио, Европа, Ганимед и Каллисто – были открыты еще в 1610 году Галилео Галилеем</a:t>
            </a:r>
            <a:endParaRPr lang="ru-RU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3E4CF9FB-5923-41B5-8197-7FAED5138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9226" y="1053548"/>
            <a:ext cx="6334539" cy="475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254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EA71F2A0-C6AA-47D8-8787-CFE67EABB4CB}"/>
              </a:ext>
            </a:extLst>
          </p:cNvPr>
          <p:cNvSpPr txBox="1">
            <a:spLocks noChangeArrowheads="1"/>
          </p:cNvSpPr>
          <p:nvPr/>
        </p:nvSpPr>
        <p:spPr>
          <a:xfrm>
            <a:off x="7977809" y="2186609"/>
            <a:ext cx="3409122" cy="135220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САТУРН  получил свое название в честь древнеримского бога земледелия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E3A44DE-6C1C-4C58-B47A-747B877A180F}"/>
              </a:ext>
            </a:extLst>
          </p:cNvPr>
          <p:cNvSpPr txBox="1">
            <a:spLocks noChangeArrowheads="1"/>
          </p:cNvSpPr>
          <p:nvPr/>
        </p:nvSpPr>
        <p:spPr>
          <a:xfrm>
            <a:off x="7663070" y="4333944"/>
            <a:ext cx="4038600" cy="9839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Её опоясывают плотные кольца</a:t>
            </a: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5863DFAF-DE2C-49E8-8F83-87EE11682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931" y="1057757"/>
            <a:ext cx="6616148" cy="4962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1505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077D29E9-7E85-4DB1-8B33-D1BD6C0D1A75}"/>
              </a:ext>
            </a:extLst>
          </p:cNvPr>
          <p:cNvSpPr txBox="1">
            <a:spLocks noChangeArrowheads="1"/>
          </p:cNvSpPr>
          <p:nvPr/>
        </p:nvSpPr>
        <p:spPr>
          <a:xfrm>
            <a:off x="894521" y="2559085"/>
            <a:ext cx="3756991" cy="114348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Уран – седьмая планета Солнечной системы, которая названа в честь древнегреческого бога неба</a:t>
            </a: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C67FAAA6-D9E0-47E3-9C87-3995A28D2F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92"/>
          <a:stretch/>
        </p:blipFill>
        <p:spPr bwMode="auto">
          <a:xfrm>
            <a:off x="4974085" y="1208587"/>
            <a:ext cx="6634819" cy="459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15359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A0171F84-F28A-454E-9A91-35E1D2EB4597}"/>
              </a:ext>
            </a:extLst>
          </p:cNvPr>
          <p:cNvSpPr txBox="1">
            <a:spLocks noChangeArrowheads="1"/>
          </p:cNvSpPr>
          <p:nvPr/>
        </p:nvSpPr>
        <p:spPr>
          <a:xfrm>
            <a:off x="7091569" y="1718987"/>
            <a:ext cx="4591878" cy="114348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Восьмая планета Солнечной системы - НЕПТУН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A41272D-228A-4397-8B2F-A9E7632C793C}"/>
              </a:ext>
            </a:extLst>
          </p:cNvPr>
          <p:cNvSpPr txBox="1">
            <a:spLocks noChangeArrowheads="1"/>
          </p:cNvSpPr>
          <p:nvPr/>
        </p:nvSpPr>
        <p:spPr>
          <a:xfrm>
            <a:off x="6897756" y="3273288"/>
            <a:ext cx="4979504" cy="17857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Планета названа в честь древнеримского Бога морей – Нептуна.</a:t>
            </a:r>
          </a:p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Поверхность планеты напоминает синее море</a:t>
            </a:r>
            <a:r>
              <a:rPr lang="ru-RU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  <p:pic>
        <p:nvPicPr>
          <p:cNvPr id="10244" name="Picture 4">
            <a:extLst>
              <a:ext uri="{FF2B5EF4-FFF2-40B4-BE49-F238E27FC236}">
                <a16:creationId xmlns:a16="http://schemas.microsoft.com/office/drawing/2014/main" id="{41CE99BB-ED68-4502-ABBD-939ED422B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720" y="552450"/>
            <a:ext cx="5753100" cy="575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4064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566D260-A602-4259-873E-7F0BFF1F93FD}"/>
              </a:ext>
            </a:extLst>
          </p:cNvPr>
          <p:cNvSpPr txBox="1">
            <a:spLocks noChangeArrowheads="1"/>
          </p:cNvSpPr>
          <p:nvPr/>
        </p:nvSpPr>
        <p:spPr>
          <a:xfrm>
            <a:off x="456187" y="1644685"/>
            <a:ext cx="4731026" cy="106397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ПЛУТОН – крупнейшая известная карликовая планета 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367670E-5693-4FB4-A406-FF172A6A1F92}"/>
              </a:ext>
            </a:extLst>
          </p:cNvPr>
          <p:cNvSpPr txBox="1">
            <a:spLocks noChangeArrowheads="1"/>
          </p:cNvSpPr>
          <p:nvPr/>
        </p:nvSpPr>
        <p:spPr>
          <a:xfrm>
            <a:off x="505241" y="3106220"/>
            <a:ext cx="4495800" cy="21070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Раньше учёные относили Плутон к планетам и названа она была в честь древнеримского бога подземного царства</a:t>
            </a: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9CDC4002-A085-4BCF-8BC0-AC688F87FD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42" r="14580"/>
          <a:stretch/>
        </p:blipFill>
        <p:spPr bwMode="auto">
          <a:xfrm>
            <a:off x="5373384" y="743983"/>
            <a:ext cx="6313375" cy="558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9272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0E65DEDD-DDE4-4A14-8736-3090212D1FE8}"/>
              </a:ext>
            </a:extLst>
          </p:cNvPr>
          <p:cNvSpPr txBox="1">
            <a:spLocks noChangeArrowheads="1"/>
          </p:cNvSpPr>
          <p:nvPr/>
        </p:nvSpPr>
        <p:spPr>
          <a:xfrm>
            <a:off x="529119" y="621958"/>
            <a:ext cx="11316984" cy="101457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Другие небесные тела:</a:t>
            </a:r>
            <a:b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метеориты, </a:t>
            </a:r>
            <a:r>
              <a:rPr lang="ru-RU" sz="28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астеройды</a:t>
            </a: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кометы</a:t>
            </a:r>
            <a:endParaRPr lang="ru-RU" sz="4000" b="1" i="1" u="sng" dirty="0">
              <a:solidFill>
                <a:srgbClr val="FF33CC"/>
              </a:solidFill>
            </a:endParaRP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B000278B-3AFD-4C8B-8B82-6284AFA2FC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95" y="2169200"/>
            <a:ext cx="4077002" cy="271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2BC619D7-4455-4BE4-ACF2-1B3CFB630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684" y="2225414"/>
            <a:ext cx="4834419" cy="271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2C555C2B-35D4-4D23-95A8-C1A022C82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666" y="2174649"/>
            <a:ext cx="4849002" cy="277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0387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D7157F28-868A-47E1-AEC1-25CB2F44C6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463" y="0"/>
            <a:ext cx="55530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2700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Гоба — крупнейший из найденных метеоритов и железных природных тел">
            <a:extLst>
              <a:ext uri="{FF2B5EF4-FFF2-40B4-BE49-F238E27FC236}">
                <a16:creationId xmlns:a16="http://schemas.microsoft.com/office/drawing/2014/main" id="{D6CD6C46-6E72-41F1-949D-26803CD2A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78" y="414333"/>
            <a:ext cx="6433225" cy="4276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E119BA3-64CB-4477-86FB-CB741B310F9E}"/>
              </a:ext>
            </a:extLst>
          </p:cNvPr>
          <p:cNvSpPr txBox="1"/>
          <p:nvPr/>
        </p:nvSpPr>
        <p:spPr>
          <a:xfrm>
            <a:off x="5941115" y="4786811"/>
            <a:ext cx="609765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Гоба</a:t>
            </a: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— крупнейший из найденных метеоритов. Он сохраняется на месте падения в юго-западной Африке, в Намибии</a:t>
            </a:r>
          </a:p>
        </p:txBody>
      </p:sp>
    </p:spTree>
    <p:extLst>
      <p:ext uri="{BB962C8B-B14F-4D97-AF65-F5344CB8AC3E}">
        <p14:creationId xmlns:p14="http://schemas.microsoft.com/office/powerpoint/2010/main" val="30106586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0E65DEDD-DDE4-4A14-8736-3090212D1FE8}"/>
              </a:ext>
            </a:extLst>
          </p:cNvPr>
          <p:cNvSpPr txBox="1">
            <a:spLocks noChangeArrowheads="1"/>
          </p:cNvSpPr>
          <p:nvPr/>
        </p:nvSpPr>
        <p:spPr>
          <a:xfrm>
            <a:off x="529119" y="621958"/>
            <a:ext cx="11316984" cy="101457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Первый искусственный спутник Земли</a:t>
            </a:r>
          </a:p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Спутник-1</a:t>
            </a:r>
            <a:endParaRPr lang="ru-RU" sz="4000" b="1" i="1" dirty="0">
              <a:solidFill>
                <a:srgbClr val="FF33C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BAD523F-C9DE-4B8A-A35F-7A125066745A}"/>
              </a:ext>
            </a:extLst>
          </p:cNvPr>
          <p:cNvSpPr txBox="1"/>
          <p:nvPr/>
        </p:nvSpPr>
        <p:spPr>
          <a:xfrm>
            <a:off x="5921236" y="5758988"/>
            <a:ext cx="609765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Космический аппарат, запущенный на орбиту 4 октября 1957 года</a:t>
            </a:r>
          </a:p>
        </p:txBody>
      </p:sp>
      <p:pic>
        <p:nvPicPr>
          <p:cNvPr id="3074" name="Picture 2" descr="Первый в мире искусственный спутник Земли">
            <a:extLst>
              <a:ext uri="{FF2B5EF4-FFF2-40B4-BE49-F238E27FC236}">
                <a16:creationId xmlns:a16="http://schemas.microsoft.com/office/drawing/2014/main" id="{EF31E088-BDBC-4FEB-A4E8-F936AFB2E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88" y="1685014"/>
            <a:ext cx="4913520" cy="402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00EDFE0A-3643-48B2-97B4-3A1141C57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008" y="1685014"/>
            <a:ext cx="6097873" cy="402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0530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C56A5408-ABAA-407A-AA1C-669464998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65512"/>
            <a:ext cx="6464695" cy="377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CFC7E924-2A0E-4F49-A32E-88170CE00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365" y="2365512"/>
            <a:ext cx="6700636" cy="377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9C91F74-9288-4B61-8325-C72BC3248FCF}"/>
              </a:ext>
            </a:extLst>
          </p:cNvPr>
          <p:cNvSpPr txBox="1"/>
          <p:nvPr/>
        </p:nvSpPr>
        <p:spPr>
          <a:xfrm>
            <a:off x="616226" y="721416"/>
            <a:ext cx="1070444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Белка и Стрелка — собаки-космонавты, совершившие космический полёт на советском корабле «Спутник-5» 19 августа 1960 года</a:t>
            </a:r>
          </a:p>
        </p:txBody>
      </p:sp>
    </p:spTree>
    <p:extLst>
      <p:ext uri="{BB962C8B-B14F-4D97-AF65-F5344CB8AC3E}">
        <p14:creationId xmlns:p14="http://schemas.microsoft.com/office/powerpoint/2010/main" val="3109214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E8B2AF7-941A-431F-AA19-2D799777FEE0}"/>
              </a:ext>
            </a:extLst>
          </p:cNvPr>
          <p:cNvSpPr txBox="1">
            <a:spLocks noChangeArrowheads="1"/>
          </p:cNvSpPr>
          <p:nvPr/>
        </p:nvSpPr>
        <p:spPr>
          <a:xfrm>
            <a:off x="535112" y="503846"/>
            <a:ext cx="11121775" cy="7187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12 апреля 1961 года состоялся первый полёт человека в космос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52885C51-8B01-4067-844B-4949E1DC5055}"/>
              </a:ext>
            </a:extLst>
          </p:cNvPr>
          <p:cNvSpPr txBox="1">
            <a:spLocks noChangeArrowheads="1"/>
          </p:cNvSpPr>
          <p:nvPr/>
        </p:nvSpPr>
        <p:spPr>
          <a:xfrm>
            <a:off x="0" y="1726579"/>
            <a:ext cx="3842535" cy="30223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Юрий Алексеевич Гагарин </a:t>
            </a:r>
          </a:p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космическом корабле </a:t>
            </a:r>
          </a:p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 ВОСТОК»</a:t>
            </a:r>
          </a:p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облетел вокруг Земли за 108 минут.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7F799A81-DBEB-418E-9F67-FE01B8DCE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2492" y="1104900"/>
            <a:ext cx="4766857" cy="524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>
            <a:extLst>
              <a:ext uri="{FF2B5EF4-FFF2-40B4-BE49-F238E27FC236}">
                <a16:creationId xmlns:a16="http://schemas.microsoft.com/office/drawing/2014/main" id="{2AA9D7DA-1BD7-4F16-BC5A-DE59C2D2C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9349" y="1104900"/>
            <a:ext cx="3276438" cy="524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BC28440-9A32-4E3C-B64D-959632421D9B}"/>
              </a:ext>
            </a:extLst>
          </p:cNvPr>
          <p:cNvSpPr txBox="1"/>
          <p:nvPr/>
        </p:nvSpPr>
        <p:spPr>
          <a:xfrm>
            <a:off x="843757" y="5635625"/>
            <a:ext cx="215501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«Поехали!»</a:t>
            </a:r>
          </a:p>
        </p:txBody>
      </p:sp>
    </p:spTree>
    <p:extLst>
      <p:ext uri="{BB962C8B-B14F-4D97-AF65-F5344CB8AC3E}">
        <p14:creationId xmlns:p14="http://schemas.microsoft.com/office/powerpoint/2010/main" val="21011551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E8B2AF7-941A-431F-AA19-2D799777FEE0}"/>
              </a:ext>
            </a:extLst>
          </p:cNvPr>
          <p:cNvSpPr txBox="1">
            <a:spLocks noChangeArrowheads="1"/>
          </p:cNvSpPr>
          <p:nvPr/>
        </p:nvSpPr>
        <p:spPr>
          <a:xfrm>
            <a:off x="535112" y="503846"/>
            <a:ext cx="11121775" cy="7187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Первая женщина-космонавт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52885C51-8B01-4067-844B-4949E1DC5055}"/>
              </a:ext>
            </a:extLst>
          </p:cNvPr>
          <p:cNvSpPr txBox="1">
            <a:spLocks noChangeArrowheads="1"/>
          </p:cNvSpPr>
          <p:nvPr/>
        </p:nvSpPr>
        <p:spPr>
          <a:xfrm>
            <a:off x="208721" y="1957724"/>
            <a:ext cx="4472609" cy="30223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16 июня 1963 года</a:t>
            </a:r>
          </a:p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Валентина Владимировна Терешкова </a:t>
            </a:r>
          </a:p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космическом корабле </a:t>
            </a:r>
          </a:p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 ВОСТОК-6»</a:t>
            </a:r>
          </a:p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совершила космический полет, который длился трое суток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3F7F51-23F1-49DE-AA56-EBA01FA42E6E}"/>
              </a:ext>
            </a:extLst>
          </p:cNvPr>
          <p:cNvSpPr txBox="1"/>
          <p:nvPr/>
        </p:nvSpPr>
        <p:spPr>
          <a:xfrm>
            <a:off x="8531251" y="5715137"/>
            <a:ext cx="322276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«Эй! Небо! Сними шляпу!»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0AD4869-080D-4F4F-A4E3-AB65D73B8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869" y="1383628"/>
            <a:ext cx="5716104" cy="4170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лачко с текстом: овальное 4">
            <a:extLst>
              <a:ext uri="{FF2B5EF4-FFF2-40B4-BE49-F238E27FC236}">
                <a16:creationId xmlns:a16="http://schemas.microsoft.com/office/drawing/2014/main" id="{84870DCD-5248-4828-89B9-1428481C0E69}"/>
              </a:ext>
            </a:extLst>
          </p:cNvPr>
          <p:cNvSpPr/>
          <p:nvPr/>
        </p:nvSpPr>
        <p:spPr>
          <a:xfrm>
            <a:off x="11837504" y="1582148"/>
            <a:ext cx="45719" cy="45719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80983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32A4E6D1-067A-47F3-9838-A05AAD8F7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119046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C92F5D-8177-4ECB-BD5E-3479E35847C2}"/>
              </a:ext>
            </a:extLst>
          </p:cNvPr>
          <p:cNvSpPr txBox="1"/>
          <p:nvPr/>
        </p:nvSpPr>
        <p:spPr>
          <a:xfrm>
            <a:off x="3943350" y="948394"/>
            <a:ext cx="460430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Международная космическая станция</a:t>
            </a:r>
          </a:p>
        </p:txBody>
      </p:sp>
    </p:spTree>
    <p:extLst>
      <p:ext uri="{BB962C8B-B14F-4D97-AF65-F5344CB8AC3E}">
        <p14:creationId xmlns:p14="http://schemas.microsoft.com/office/powerpoint/2010/main" val="25593864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ребусы на космическую тему">
            <a:extLst>
              <a:ext uri="{FF2B5EF4-FFF2-40B4-BE49-F238E27FC236}">
                <a16:creationId xmlns:a16="http://schemas.microsoft.com/office/drawing/2014/main" id="{73F5E4CC-063F-4044-8FCC-1C0B4DA00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84" y="1305754"/>
            <a:ext cx="4689612" cy="3517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ребусы о космосе">
            <a:extLst>
              <a:ext uri="{FF2B5EF4-FFF2-40B4-BE49-F238E27FC236}">
                <a16:creationId xmlns:a16="http://schemas.microsoft.com/office/drawing/2014/main" id="{BB401017-2D5B-43DC-9CA4-1869DF86E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305754"/>
            <a:ext cx="4689613" cy="351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0899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ультимедиа в Интернете 1" title="▶ Тайна третьей планеты (1981) 【4K, 50Fps】- Реставрация. Советский мультфильм | Золотая коллекция">
            <a:hlinkClick r:id="" action="ppaction://media"/>
            <a:extLst>
              <a:ext uri="{FF2B5EF4-FFF2-40B4-BE49-F238E27FC236}">
                <a16:creationId xmlns:a16="http://schemas.microsoft.com/office/drawing/2014/main" id="{B5527620-046D-4C26-9E7B-172E7D9755D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05439" y="524288"/>
            <a:ext cx="7981121" cy="5985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2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83F8C9F0-7FF7-45B0-A1BD-DF82C894DA60}"/>
              </a:ext>
            </a:extLst>
          </p:cNvPr>
          <p:cNvSpPr txBox="1">
            <a:spLocks noChangeArrowheads="1"/>
          </p:cNvSpPr>
          <p:nvPr/>
        </p:nvSpPr>
        <p:spPr>
          <a:xfrm>
            <a:off x="2378765" y="2819400"/>
            <a:ext cx="7772400" cy="121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None/>
              <a:defRPr/>
            </a:pPr>
            <a:r>
              <a:rPr lang="ru-RU" sz="8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все!</a:t>
            </a:r>
          </a:p>
        </p:txBody>
      </p:sp>
    </p:spTree>
    <p:extLst>
      <p:ext uri="{BB962C8B-B14F-4D97-AF65-F5344CB8AC3E}">
        <p14:creationId xmlns:p14="http://schemas.microsoft.com/office/powerpoint/2010/main" val="14755342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421</Words>
  <Application>Microsoft Office PowerPoint</Application>
  <PresentationFormat>Широкоэкранный</PresentationFormat>
  <Paragraphs>49</Paragraphs>
  <Slides>27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 Травинская</dc:creator>
  <cp:lastModifiedBy>Заира Оруджева</cp:lastModifiedBy>
  <cp:revision>4</cp:revision>
  <dcterms:created xsi:type="dcterms:W3CDTF">2022-03-24T17:27:59Z</dcterms:created>
  <dcterms:modified xsi:type="dcterms:W3CDTF">2022-04-16T15:44:16Z</dcterms:modified>
</cp:coreProperties>
</file>