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2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19F2B-723D-4BCD-8850-9D91B0C532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E4368-C035-41A4-BA61-1FE3606413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BAA90-2C92-40FA-BC12-46CFDB7FA6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1DE47-E35A-4032-ADDD-3F7E2320CC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7B782-C6B1-42A8-8744-230453DFD8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31B6C-222E-435C-883B-A9AB2C2718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015D0-9263-4AFF-8CF7-820477E96B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F0EF0-AD54-4CAE-89E2-8BCEE1865C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6C9B5-44C1-4616-AD84-EF0AC2161A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C6E445-0B2C-4D66-B712-61311F3927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5455A6-A142-4BF9-814A-43A201801E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D022971-C484-4B3B-A0A1-7A7F9C645C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vesti70.ru/ph_images/93_1011_big.jpg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medalians.ru/images/110A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ИНФРАЗВУК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     Презентация по теме инфразвук. </a:t>
            </a:r>
          </a:p>
          <a:p>
            <a:pPr eaLnBrk="1" hangingPunct="1"/>
            <a:r>
              <a:rPr lang="ru-RU" smtClean="0"/>
              <a:t>       Подготовили ученики 9а класса</a:t>
            </a:r>
          </a:p>
          <a:p>
            <a:pPr eaLnBrk="1" hangingPunct="1"/>
            <a:r>
              <a:rPr lang="ru-RU" smtClean="0"/>
              <a:t>                      лицея №15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228600"/>
            <a:ext cx="7772400" cy="1470025"/>
          </a:xfrm>
        </p:spPr>
        <p:txBody>
          <a:bodyPr/>
          <a:lstStyle/>
          <a:p>
            <a:pPr eaLnBrk="1" hangingPunct="1"/>
            <a:r>
              <a:rPr lang="ru-RU" smtClean="0"/>
              <a:t>Инфразвук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981200"/>
            <a:ext cx="9144000" cy="5105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b="1" smtClean="0"/>
              <a:t>Инфразвук</a:t>
            </a:r>
            <a:r>
              <a:rPr lang="ru-RU" sz="2800" smtClean="0"/>
              <a:t> (от лат. infra — ниже, под), упругие волны, аналогичные звуковым, но с частотами ниже области слышимых человеком частот. Обычно за верхнюю границу инфразвуковой области принимают частоты 16—25 </a:t>
            </a:r>
            <a:r>
              <a:rPr lang="ru-RU" sz="2800" i="1" smtClean="0"/>
              <a:t>Гц.</a:t>
            </a:r>
            <a:r>
              <a:rPr lang="ru-RU" sz="2800" smtClean="0"/>
              <a:t> Нижняя граница инфразвукового диапазона неопределенна. Практический интерес могут представлять колебания от десятых и даже сотых долей </a:t>
            </a:r>
            <a:r>
              <a:rPr lang="ru-RU" sz="2800" i="1" smtClean="0"/>
              <a:t>Гц</a:t>
            </a:r>
            <a:r>
              <a:rPr lang="ru-RU" sz="2800" smtClean="0"/>
              <a:t>, т. е. с периодами в десяток секунд. Инфразвук содержится в шуме атмосферы, леса и моря. Источником инфразвуковых колебаний являются грозовые разряды (гром), а также взрывы и орудийные выстрелы.</a:t>
            </a:r>
          </a:p>
        </p:txBody>
      </p:sp>
      <p:pic>
        <p:nvPicPr>
          <p:cNvPr id="3076" name="Picture 4" descr="523-04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0"/>
            <a:ext cx="3581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smtClean="0"/>
              <a:t>В земной коре наблюдаются сотрясения и вибрации инфразвуковых частот от самых разнообразных источников, в том числе от взрывов обвалов и транспортных возбудителей.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smtClean="0"/>
              <a:t>Для инфразвука характерно </a:t>
            </a:r>
            <a:r>
              <a:rPr lang="ru-RU" sz="2800" b="1" smtClean="0"/>
              <a:t>малое поглощение</a:t>
            </a:r>
            <a:r>
              <a:rPr lang="ru-RU" sz="2800" smtClean="0"/>
              <a:t> в различных средах вследствие чего инфразвуковые волны в воздухе, воде и в земной коре могут распространяться на очень далёкие расстояния. Это явление находит практическое применение при определении места сильных взрывов или положения стреляющего орудия. Распространение инфразвука на большие расстояния в море даёт возможность предсказания стихийного бедствия — цунами. Звуки взрывов, содержащие большое количество инфразвуковых частот, применяются для исследования верхних слоев атмосферы, свойств водной среды.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743200"/>
            <a:ext cx="91440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b="1" smtClean="0"/>
              <a:t>"Голос моря"</a:t>
            </a:r>
            <a:r>
              <a:rPr lang="ru-RU" sz="2800" smtClean="0"/>
              <a:t> - это инфразвуковые волны, возникающие над поверхностью моря при сильном ветре, в результате вихреобразования за гребнями волн. Вследствие того, что для инфразвука характерно малое поглощение, он может распространяться на большие расстояния, а поскольку скорость его распространения значительно превышает скорость перемещения области шторма, то "голос моря" может служить для заблаговременного предсказания шторма. </a:t>
            </a:r>
          </a:p>
        </p:txBody>
      </p:sp>
      <p:pic>
        <p:nvPicPr>
          <p:cNvPr id="5123" name="Picture 5" descr="new-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0"/>
            <a:ext cx="6248400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14800" y="0"/>
            <a:ext cx="5029200" cy="6858000"/>
          </a:xfrm>
        </p:spPr>
        <p:txBody>
          <a:bodyPr/>
          <a:lstStyle/>
          <a:p>
            <a:pPr marL="274638" indent="-182563" eaLnBrk="1" hangingPunct="1">
              <a:lnSpc>
                <a:spcPct val="80000"/>
              </a:lnSpc>
            </a:pPr>
            <a:r>
              <a:rPr lang="ru-RU" sz="2400" smtClean="0"/>
              <a:t>Британские ученые в очередной раз продемонстрировали, что инфразвук может оказывать очень странное, и, как правило, негативное влияние на психику людей. Люди, подвергшиеся воздействию инфразвука, испытывают примерно те же ощущения, что и при посещении мест, где происходили встречи с призраками. Сотрудник Национальной лаборатории физики в Англии доктор Ричард Лорд и профессор психологии Ричард Уайзман из Хертфордширского университета провели довольно странный эксперимент над аудиторией из 750 человек.</a:t>
            </a:r>
          </a:p>
        </p:txBody>
      </p:sp>
      <p:pic>
        <p:nvPicPr>
          <p:cNvPr id="6147" name="Picture 5" descr="77427_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672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6" descr="image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00400"/>
            <a:ext cx="4267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228600"/>
            <a:ext cx="8915400" cy="2057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mtClean="0"/>
              <a:t>С помощью семиметровой трубы им удалось примешать к звучанию обычных акустических инструментов на концерте классической музыки сверхнизкие частоты.</a:t>
            </a:r>
          </a:p>
        </p:txBody>
      </p:sp>
      <p:sp>
        <p:nvSpPr>
          <p:cNvPr id="7171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228600" y="1981200"/>
            <a:ext cx="5638800" cy="4343400"/>
          </a:xfrm>
        </p:spPr>
        <p:txBody>
          <a:bodyPr/>
          <a:lstStyle/>
          <a:p>
            <a:pPr eaLnBrk="1" hangingPunct="1"/>
            <a:r>
              <a:rPr lang="ru-RU" smtClean="0"/>
              <a:t>После концерта, слушателей попросили описать их впечатления. "Подопытные" сообщили, что почувствовали внезапный упадок настроения, печаль, у некоторых по коже побежали мурашки, у кого-то возникло тяжелое чувство страха.</a:t>
            </a:r>
          </a:p>
          <a:p>
            <a:pPr eaLnBrk="1" hangingPunct="1"/>
            <a:endParaRPr lang="ru-RU" smtClean="0"/>
          </a:p>
        </p:txBody>
      </p:sp>
      <p:pic>
        <p:nvPicPr>
          <p:cNvPr id="7172" name="Picture 5" descr="Картинка 5 из 14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1905000"/>
            <a:ext cx="2743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144000" cy="5181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smtClean="0"/>
              <a:t>Сейчас учеными ведется разработка так называемого «инфразвукового ружья». Низкочастотные звуковые волны здесь планируется использовать в качестве «генератора паники». В этом случае инфразвук намного удобнее высокочастотных волн, так как он сам по себе представляет угрозу для здоровья человека. Частоты нашей нервной системы и сердца лежат в диапазоне инфразвука - 6 Гц. Эмулирование этих частот приводит к плохому самочувствию, беспричинному страху, панике, сумасшествию, и, наконец, смерти. </a:t>
            </a:r>
          </a:p>
        </p:txBody>
      </p:sp>
      <p:pic>
        <p:nvPicPr>
          <p:cNvPr id="8195" name="Picture 5" descr="Картинка 3 из 15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21875" r="18750"/>
          <a:stretch>
            <a:fillRect/>
          </a:stretch>
        </p:blipFill>
        <p:spPr bwMode="auto">
          <a:xfrm>
            <a:off x="7467600" y="990600"/>
            <a:ext cx="144780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4000" smtClean="0"/>
              <a:t>Перспективы использования инфразвука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/>
              <a:t>Кстати </a:t>
            </a:r>
            <a:r>
              <a:rPr lang="ru-RU" sz="4000" smtClean="0"/>
              <a:t/>
            </a:r>
            <a:br>
              <a:rPr lang="ru-RU" sz="4000" smtClean="0"/>
            </a:br>
            <a:endParaRPr lang="ru-RU" sz="400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600200"/>
            <a:ext cx="8382000" cy="1676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smtClean="0"/>
              <a:t>Изобретателя набора hands-free для сотовых телефонов Элвуда Норриса, главу компании «American Technologies», американские спецслужбы знают как создателя «звукового ружья». </a:t>
            </a:r>
          </a:p>
        </p:txBody>
      </p:sp>
      <p:sp>
        <p:nvSpPr>
          <p:cNvPr id="9220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381000" y="3124200"/>
            <a:ext cx="5410200" cy="3200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smtClean="0"/>
              <a:t>"Звуковое ружье" - устройство размером с бейсбольную биту испускает направленный луч мощностью около 140 децибелов. Одного «выстрела» достаточно, чтобы на долгое время обезвредить самого сильного мужчину. Это оружие сейчас активно применяют группы захвата ФБР.</a:t>
            </a:r>
          </a:p>
        </p:txBody>
      </p:sp>
      <p:pic>
        <p:nvPicPr>
          <p:cNvPr id="9221" name="Picture 5" descr="i?id=31369405&amp;tov=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3200400"/>
            <a:ext cx="3124200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6934200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i="1" smtClean="0"/>
              <a:t>Если о высоких технологиях говорит начальник спецслужбы, за этим следует награда. Или хотя бы премия.</a:t>
            </a:r>
            <a:br>
              <a:rPr lang="ru-RU" sz="2800" i="1" smtClean="0"/>
            </a:br>
            <a:r>
              <a:rPr lang="ru-RU" sz="2800" i="1" smtClean="0"/>
              <a:t>Если об этом же говорит жертва высокий технологий, за этим следует бригада психиатрической помощи.</a:t>
            </a:r>
            <a:r>
              <a:rPr lang="ru-RU" sz="2800" smtClean="0"/>
              <a:t/>
            </a:r>
            <a:br>
              <a:rPr lang="ru-RU" sz="2800" smtClean="0"/>
            </a:br>
            <a:r>
              <a:rPr lang="ru-RU" sz="2800" smtClean="0"/>
              <a:t>Развитие техники и транспортных средств, совершенствование технологических процессов и оборудования сопровождаются увеличением мощности и габаритов машин, что обусловливает тенденцию повышения низкочастотных составляющих в спектрах и появление инфразвука, который является сравнительно новым, не полностью изученным фактором производственной среды.</a:t>
            </a:r>
            <a:br>
              <a:rPr lang="ru-RU" sz="2800" smtClean="0"/>
            </a:br>
            <a:endParaRPr lang="ru-RU" sz="2800" smtClean="0"/>
          </a:p>
        </p:txBody>
      </p:sp>
      <p:pic>
        <p:nvPicPr>
          <p:cNvPr id="10243" name="Picture 5" descr="diz-12-11-2007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4648200"/>
            <a:ext cx="2971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7" descr="diz-12-11-2007-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219200"/>
            <a:ext cx="2209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5029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b="1" smtClean="0"/>
              <a:t>Теоретически, такой, достаточно мощный, звук может разорвать все внутренние органы.</a:t>
            </a:r>
            <a:r>
              <a:rPr lang="ru-RU" sz="2800" smtClean="0"/>
              <a:t> Семь герц — также средняя частота альфа-ритмов мозга. Может ли такой инфразвук вызвать эпилептические припадки, как полагают некоторые исследователи — неясно. Эксперименты дают противоречивые результаты.</a:t>
            </a:r>
            <a:br>
              <a:rPr lang="ru-RU" sz="2800" smtClean="0"/>
            </a:br>
            <a:r>
              <a:rPr lang="ru-RU" sz="2800" smtClean="0"/>
              <a:t>Так или иначе, научных предпосылок для создания звукового оружия предостаточно. А первые реальные попытки создать инфразвуковое оружие предприняли немцы во время Второй Мировой. </a:t>
            </a:r>
            <a:br>
              <a:rPr lang="ru-RU" sz="2800" smtClean="0"/>
            </a:br>
            <a:endParaRPr lang="ru-RU" sz="2800" smtClean="0"/>
          </a:p>
        </p:txBody>
      </p:sp>
      <p:pic>
        <p:nvPicPr>
          <p:cNvPr id="11267" name="Picture 5" descr="diz-12-11-2007-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4267200"/>
            <a:ext cx="51054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144000" cy="5638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smtClean="0"/>
              <a:t>Да, человечество еще на самом деле не полностью сдернуло маску с незнакомца, именуемого инфразвуком. Но рано или поздно это будет сделано.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В свое время Роберт Кох предсказал: "Когда-нибудь человечество вынуждено будет расправляться с шумом столь же решительно, как оно расправляется с холерой и чумой". И это действительно так. Ученные многих стран мира решают проблему борьбы с шумом, так как и он является источником инфразвука. Проводятся всякие всевозможные меры “расправы” как над инфразвуком, так и над шумом. Например в судостроении: цена корабля определяется как 70-80% за построение его и 20-30% работы по шумоизоляции. </a:t>
            </a:r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/>
              <a:t>Вывод.</a:t>
            </a:r>
            <a:r>
              <a:rPr lang="ru-RU" sz="4000" smtClean="0"/>
              <a:t/>
            </a:r>
            <a:br>
              <a:rPr lang="ru-RU" sz="4000" smtClean="0"/>
            </a:br>
            <a:endParaRPr lang="ru-RU" sz="4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</TotalTime>
  <Words>728</Words>
  <Application>Microsoft Office PowerPoint</Application>
  <PresentationFormat>Экран (4:3)</PresentationFormat>
  <Paragraphs>22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Оформление по умолчанию</vt:lpstr>
      <vt:lpstr>ИНФРАЗВУК</vt:lpstr>
      <vt:lpstr>Инфразвук</vt:lpstr>
      <vt:lpstr>Слайд 3</vt:lpstr>
      <vt:lpstr>Слайд 4</vt:lpstr>
      <vt:lpstr>Слайд 5</vt:lpstr>
      <vt:lpstr>Слайд 6</vt:lpstr>
      <vt:lpstr>Перспективы использования инфразвука</vt:lpstr>
      <vt:lpstr>Кстати  </vt:lpstr>
      <vt:lpstr>Слайд 9</vt:lpstr>
      <vt:lpstr>Слайд 10</vt:lpstr>
      <vt:lpstr>Вывод.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samsung</dc:creator>
  <cp:lastModifiedBy>samsung</cp:lastModifiedBy>
  <cp:revision>23</cp:revision>
  <cp:lastPrinted>1601-01-01T00:00:00Z</cp:lastPrinted>
  <dcterms:created xsi:type="dcterms:W3CDTF">1601-01-01T00:00:00Z</dcterms:created>
  <dcterms:modified xsi:type="dcterms:W3CDTF">2021-06-08T08:25:17Z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