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56" r:id="rId5"/>
    <p:sldId id="261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13" Type="http://schemas.openxmlformats.org/officeDocument/2006/relationships/image" Target="../media/image15.pn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12" Type="http://schemas.openxmlformats.org/officeDocument/2006/relationships/image" Target="../media/image14.png"/><Relationship Id="rId2" Type="http://schemas.openxmlformats.org/officeDocument/2006/relationships/image" Target="../media/image4.jpeg"/><Relationship Id="rId16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jpeg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jpeg"/><Relationship Id="rId1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User\Pictures\ФАЙЛ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ФАЙЛ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Pictures\ФАЙЛ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86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2568"/>
          </a:xfrm>
          <a:prstGeom prst="rect">
            <a:avLst/>
          </a:prstGeom>
          <a:noFill/>
        </p:spPr>
      </p:pic>
      <p:pic>
        <p:nvPicPr>
          <p:cNvPr id="1032" name="Picture 8" descr="https://thumbs.dreamstime.com/b/%D0%B8%D0%B7%D0%BE-%D0%B8%D1%80%D0%BE%D0%B2%D0%B0%D0%BD%D0%BD%D0%B0%D1%8F-%D0%BA-%D1%83%D0%B1%D0%BD%D0%B8%D0%BA%D0%B0-%D0%BE-%D0%B8%D1%87%D0%B0-%D0%B0%D1%8F-43853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572140"/>
            <a:ext cx="714380" cy="739383"/>
          </a:xfrm>
          <a:prstGeom prst="rect">
            <a:avLst/>
          </a:prstGeom>
          <a:noFill/>
        </p:spPr>
      </p:pic>
      <p:pic>
        <p:nvPicPr>
          <p:cNvPr id="9" name="Picture 8" descr="https://thumbs.dreamstime.com/b/%D0%B8%D0%B7%D0%BE-%D0%B8%D1%80%D0%BE%D0%B2%D0%B0%D0%BD%D0%BD%D0%B0%D1%8F-%D0%BA-%D1%83%D0%B1%D0%BD%D0%B8%D0%BA%D0%B0-%D0%BE-%D0%B8%D1%87%D0%B0-%D0%B0%D1%8F-43853915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00364" y="4357694"/>
            <a:ext cx="714380" cy="739383"/>
          </a:xfrm>
          <a:prstGeom prst="rect">
            <a:avLst/>
          </a:prstGeom>
          <a:noFill/>
        </p:spPr>
      </p:pic>
      <p:pic>
        <p:nvPicPr>
          <p:cNvPr id="1038" name="Picture 14" descr="https://www.beesona.ru/upload/205/8359d60cd7b23b2147e67f1db6fdd84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4857760"/>
            <a:ext cx="851449" cy="680989"/>
          </a:xfrm>
          <a:prstGeom prst="rect">
            <a:avLst/>
          </a:prstGeom>
          <a:noFill/>
        </p:spPr>
      </p:pic>
      <p:pic>
        <p:nvPicPr>
          <p:cNvPr id="1042" name="Picture 18" descr="https://selskoehozjajstvo.ru/wp-content/uploads/2018/08/Vyirashhivanie-belyih-gribov-68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14942" y="5500702"/>
            <a:ext cx="642892" cy="642892"/>
          </a:xfrm>
          <a:prstGeom prst="rect">
            <a:avLst/>
          </a:prstGeom>
          <a:noFill/>
        </p:spPr>
      </p:pic>
      <p:pic>
        <p:nvPicPr>
          <p:cNvPr id="1048" name="Picture 24" descr="https://hostingkartinok.com/uploads/images/2011/07/021e4d268d1db132834837c6c4d0968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842242">
            <a:off x="214282" y="785794"/>
            <a:ext cx="1168255" cy="857256"/>
          </a:xfrm>
          <a:prstGeom prst="rect">
            <a:avLst/>
          </a:prstGeom>
          <a:noFill/>
        </p:spPr>
      </p:pic>
      <p:pic>
        <p:nvPicPr>
          <p:cNvPr id="1050" name="Picture 26" descr="https://i.pinimg.com/736x/7c/41/f7/7c41f73685e3395d89c8705a94f9bab1.jpg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522420" flipH="1">
            <a:off x="6722511" y="1671408"/>
            <a:ext cx="821812" cy="1104391"/>
          </a:xfrm>
          <a:prstGeom prst="rect">
            <a:avLst/>
          </a:prstGeom>
          <a:noFill/>
        </p:spPr>
      </p:pic>
      <p:pic>
        <p:nvPicPr>
          <p:cNvPr id="1056" name="Picture 32" descr="https://avatars.mds.yandex.net/get-pdb/1935703/d342c41a-5a19-45c5-a2fa-7f566643b794/s1200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6F6F6"/>
              </a:clrFrom>
              <a:clrTo>
                <a:srgbClr val="F6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285784" y="2500306"/>
            <a:ext cx="2571768" cy="2429203"/>
          </a:xfrm>
          <a:prstGeom prst="rect">
            <a:avLst/>
          </a:prstGeom>
          <a:noFill/>
        </p:spPr>
      </p:pic>
      <p:pic>
        <p:nvPicPr>
          <p:cNvPr id="1058" name="Picture 34" descr="https://thumbs.dreamstime.com/b/%D0%BE%D1%81%D0%B5%D0%BD%D1%8C-ashberry-%D0%B8%D0%B7%D0%BE-%D0%B8%D1%80%D0%BE%D0%B2%D0%B0-%D0%B0-46104400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286644" y="571480"/>
            <a:ext cx="1000132" cy="913164"/>
          </a:xfrm>
          <a:prstGeom prst="rect">
            <a:avLst/>
          </a:prstGeom>
          <a:noFill/>
        </p:spPr>
      </p:pic>
      <p:pic>
        <p:nvPicPr>
          <p:cNvPr id="1062" name="Picture 38" descr="https://avatars.mds.yandex.net/get-pdb/1745470/cfb1fb74-9216-4752-b673-798dad1b8f62/s1200?webp=false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643174" y="928670"/>
            <a:ext cx="785818" cy="542869"/>
          </a:xfrm>
          <a:prstGeom prst="rect">
            <a:avLst/>
          </a:prstGeom>
          <a:noFill/>
        </p:spPr>
      </p:pic>
      <p:pic>
        <p:nvPicPr>
          <p:cNvPr id="1066" name="Picture 42" descr="https://avatars.mds.yandex.net/get-pdb/1867991/00a385c0-7b69-443e-90b2-ba6ede2cb8b3/s1200?webp=false"/>
          <p:cNvPicPr>
            <a:picLocks noChangeAspect="1" noChangeArrowheads="1"/>
          </p:cNvPicPr>
          <p:nvPr/>
        </p:nvPicPr>
        <p:blipFill>
          <a:blip r:embed="rId11" cstate="print"/>
          <a:srcRect l="33750" r="32815"/>
          <a:stretch>
            <a:fillRect/>
          </a:stretch>
        </p:blipFill>
        <p:spPr bwMode="auto">
          <a:xfrm>
            <a:off x="1500166" y="1357298"/>
            <a:ext cx="550611" cy="720547"/>
          </a:xfrm>
          <a:prstGeom prst="rect">
            <a:avLst/>
          </a:prstGeom>
          <a:noFill/>
        </p:spPr>
      </p:pic>
      <p:pic>
        <p:nvPicPr>
          <p:cNvPr id="31" name="Picture 46" descr="https://avatars.mds.yandex.net/get-pdb/1245924/357c15b5-546a-441d-b143-b04fa5b0425a/s1200?webp=fals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072198" y="500042"/>
            <a:ext cx="431803" cy="451887"/>
          </a:xfrm>
          <a:prstGeom prst="rect">
            <a:avLst/>
          </a:prstGeom>
          <a:noFill/>
        </p:spPr>
      </p:pic>
      <p:pic>
        <p:nvPicPr>
          <p:cNvPr id="1072" name="Picture 48" descr="http://school-24.kmr.eduru.ru/media/2019/11/24/1264901268/sneg_3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928794" y="2571744"/>
            <a:ext cx="357190" cy="405802"/>
          </a:xfrm>
          <a:prstGeom prst="rect">
            <a:avLst/>
          </a:prstGeom>
          <a:noFill/>
        </p:spPr>
      </p:pic>
      <p:pic>
        <p:nvPicPr>
          <p:cNvPr id="1074" name="Picture 50" descr="https://avatars.mds.yandex.net/get-pdb/2863267/9d62a09e-d99a-44f6-8f8b-16476e9cf7b8/s1200?webp=fals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flipH="1">
            <a:off x="7429520" y="2357430"/>
            <a:ext cx="1285884" cy="1850418"/>
          </a:xfrm>
          <a:prstGeom prst="rect">
            <a:avLst/>
          </a:prstGeom>
          <a:noFill/>
        </p:spPr>
      </p:pic>
      <p:pic>
        <p:nvPicPr>
          <p:cNvPr id="34" name="Picture 48" descr="http://school-24.kmr.eduru.ru/media/2019/11/24/1264901268/sneg_3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715272" y="1643050"/>
            <a:ext cx="357190" cy="405802"/>
          </a:xfrm>
          <a:prstGeom prst="rect">
            <a:avLst/>
          </a:prstGeom>
          <a:noFill/>
        </p:spPr>
      </p:pic>
      <p:pic>
        <p:nvPicPr>
          <p:cNvPr id="1078" name="Picture 54" descr="https://1.bp.blogspot.com/-0mb3A1ie3Ho/ViWRyLT_3qI/AAAAAAAGmU4/SG95G9wwWQ4/s1600/beach-party-clipart-002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3786182" y="3429000"/>
            <a:ext cx="2000264" cy="1333926"/>
          </a:xfrm>
          <a:prstGeom prst="rect">
            <a:avLst/>
          </a:prstGeom>
          <a:noFill/>
        </p:spPr>
      </p:pic>
      <p:pic>
        <p:nvPicPr>
          <p:cNvPr id="1080" name="Picture 56" descr="https://2.bp.blogspot.com/-SdW2jTWCOe4/V0ryTM1deTI/AAAAAAAAAfc/p1QdMx-ZtA0tU_VHI0Z8vtt8LwX_AC2vwCLcB/s1600/%25D0%25BF%25D0%25B5%25D1%2581%25D0%25BE%25D0%25BA.jpg"/>
          <p:cNvPicPr>
            <a:picLocks noChangeAspect="1" noChangeArrowheads="1"/>
          </p:cNvPicPr>
          <p:nvPr/>
        </p:nvPicPr>
        <p:blipFill>
          <a:blip r:embed="rId1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00760" y="4572008"/>
            <a:ext cx="2571768" cy="15510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8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4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2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20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2000"/>
                                        <p:tgtEl>
                                          <p:spTgt spid="10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72"/>
                  </p:tgtEl>
                </p:cond>
              </p:nextCondLst>
            </p:seq>
            <p:seq concurrent="1" nextAc="seek">
              <p:cTn id="56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7" fill="hold">
                      <p:stCondLst>
                        <p:cond delay="0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1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10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/>
                                        <p:tgtEl>
                                          <p:spTgt spid="10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6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2000"/>
                                        <p:tgtEl>
                                          <p:spTgt spid="1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2"/>
                  </p:tgtEl>
                </p:cond>
              </p:nextCondLst>
            </p:seq>
            <p:seq concurrent="1" nextAc="seek">
              <p:cTn id="80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1" fill="hold">
                      <p:stCondLst>
                        <p:cond delay="0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86" restart="whenNotActive" fill="hold" evtFilter="cancelBubble" nodeType="interactiveSeq">
                <p:stCondLst>
                  <p:cond evt="onClick" delay="0">
                    <p:tgtEl>
                      <p:spTgt spid="1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7" fill="hold">
                      <p:stCondLst>
                        <p:cond delay="0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2000"/>
                                        <p:tgtEl>
                                          <p:spTgt spid="10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8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4568"/>
            <a:ext cx="9144000" cy="688256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42910" y="714356"/>
            <a:ext cx="9215470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ru-RU" sz="9600" b="1" dirty="0" smtClean="0">
                <a:ln/>
                <a:solidFill>
                  <a:schemeClr val="accent3"/>
                </a:solidFill>
              </a:rPr>
              <a:t>         </a:t>
            </a:r>
            <a:r>
              <a:rPr lang="ru-RU" sz="7200" b="1" dirty="0" smtClean="0">
                <a:ln>
                  <a:solidFill>
                    <a:schemeClr val="bg1"/>
                  </a:solidFill>
                </a:ln>
                <a:solidFill>
                  <a:schemeClr val="accent3">
                    <a:lumMod val="50000"/>
                  </a:schemeClr>
                </a:solidFill>
              </a:rPr>
              <a:t>УСПЕХОВ!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3</Words>
  <Application>Microsoft Office PowerPoint</Application>
  <PresentationFormat>Экран (4:3)</PresentationFormat>
  <Paragraphs>1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Тема Office</vt:lpstr>
      <vt:lpstr>Слайд 1</vt:lpstr>
      <vt:lpstr>Слайд 2</vt:lpstr>
      <vt:lpstr>Слайд 3</vt:lpstr>
      <vt:lpstr>Слайд 4</vt:lpstr>
      <vt:lpstr>Слайд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Пользователь</cp:lastModifiedBy>
  <cp:revision>32</cp:revision>
  <dcterms:created xsi:type="dcterms:W3CDTF">2020-04-19T06:49:52Z</dcterms:created>
  <dcterms:modified xsi:type="dcterms:W3CDTF">2020-04-19T14:47:28Z</dcterms:modified>
</cp:coreProperties>
</file>