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96" r:id="rId3"/>
    <p:sldId id="294" r:id="rId4"/>
    <p:sldId id="295" r:id="rId5"/>
    <p:sldId id="287" r:id="rId6"/>
    <p:sldId id="271" r:id="rId7"/>
    <p:sldId id="288" r:id="rId8"/>
    <p:sldId id="270" r:id="rId9"/>
    <p:sldId id="283" r:id="rId10"/>
    <p:sldId id="290" r:id="rId11"/>
    <p:sldId id="27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00"/>
    <a:srgbClr val="007A00"/>
    <a:srgbClr val="006600"/>
    <a:srgbClr val="194B32"/>
    <a:srgbClr val="CC0000"/>
    <a:srgbClr val="6C0000"/>
    <a:srgbClr val="753805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86738" autoAdjust="0"/>
  </p:normalViewPr>
  <p:slideViewPr>
    <p:cSldViewPr>
      <p:cViewPr varScale="1">
        <p:scale>
          <a:sx n="100" d="100"/>
          <a:sy n="100" d="100"/>
        </p:scale>
        <p:origin x="192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772400" cy="252028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5000"/>
                </a:solidFill>
              </a:rPr>
              <a:t/>
            </a:r>
            <a:br>
              <a:rPr lang="ru-RU" sz="3200" b="1" dirty="0" smtClean="0">
                <a:solidFill>
                  <a:srgbClr val="005000"/>
                </a:solidFill>
              </a:rPr>
            </a:br>
            <a:r>
              <a:rPr lang="ru-RU" sz="3200" b="1" dirty="0" smtClean="0">
                <a:solidFill>
                  <a:srgbClr val="005000"/>
                </a:solidFill>
              </a:rPr>
              <a:t> </a:t>
            </a:r>
            <a:r>
              <a:rPr lang="ru-RU" sz="2000" b="1" dirty="0" smtClean="0">
                <a:solidFill>
                  <a:srgbClr val="005000"/>
                </a:solidFill>
              </a:rPr>
              <a:t>Муниципальное бюджетное дошкольное образовательное</a:t>
            </a:r>
            <a:br>
              <a:rPr lang="ru-RU" sz="2000" b="1" dirty="0" smtClean="0">
                <a:solidFill>
                  <a:srgbClr val="005000"/>
                </a:solidFill>
              </a:rPr>
            </a:br>
            <a:r>
              <a:rPr lang="ru-RU" sz="2000" b="1" dirty="0" smtClean="0">
                <a:solidFill>
                  <a:srgbClr val="005000"/>
                </a:solidFill>
              </a:rPr>
              <a:t> </a:t>
            </a:r>
            <a:r>
              <a:rPr lang="ru-RU" sz="2000" b="1" dirty="0" smtClean="0">
                <a:solidFill>
                  <a:srgbClr val="005000"/>
                </a:solidFill>
              </a:rPr>
              <a:t>учреждение – детский сад комбинированного вида№3</a:t>
            </a:r>
            <a:br>
              <a:rPr lang="ru-RU" sz="2000" b="1" dirty="0" smtClean="0">
                <a:solidFill>
                  <a:srgbClr val="005000"/>
                </a:solidFill>
              </a:rPr>
            </a:br>
            <a:r>
              <a:rPr lang="ru-RU" sz="2000" b="1" dirty="0" err="1" smtClean="0">
                <a:solidFill>
                  <a:srgbClr val="005000"/>
                </a:solidFill>
              </a:rPr>
              <a:t>Барабинского</a:t>
            </a:r>
            <a:r>
              <a:rPr lang="ru-RU" sz="2000" b="1" dirty="0" smtClean="0">
                <a:solidFill>
                  <a:srgbClr val="005000"/>
                </a:solidFill>
              </a:rPr>
              <a:t> района Новосибирской области</a:t>
            </a:r>
            <a:r>
              <a:rPr lang="ru-RU" sz="3200" b="1" dirty="0" smtClean="0">
                <a:solidFill>
                  <a:srgbClr val="005000"/>
                </a:solidFill>
              </a:rPr>
              <a:t/>
            </a:r>
            <a:br>
              <a:rPr lang="ru-RU" sz="3200" b="1" dirty="0" smtClean="0">
                <a:solidFill>
                  <a:srgbClr val="005000"/>
                </a:solidFill>
              </a:rPr>
            </a:br>
            <a:r>
              <a:rPr lang="ru-RU" sz="3200" b="1" dirty="0" smtClean="0">
                <a:solidFill>
                  <a:srgbClr val="005000"/>
                </a:solidFill>
              </a:rPr>
              <a:t/>
            </a:r>
            <a:br>
              <a:rPr lang="ru-RU" sz="3200" b="1" dirty="0" smtClean="0">
                <a:solidFill>
                  <a:srgbClr val="005000"/>
                </a:solidFill>
              </a:rPr>
            </a:br>
            <a:r>
              <a:rPr lang="ru-RU" sz="3200" b="1" dirty="0" smtClean="0">
                <a:solidFill>
                  <a:srgbClr val="005000"/>
                </a:solidFill>
              </a:rPr>
              <a:t/>
            </a:r>
            <a:br>
              <a:rPr lang="ru-RU" sz="3200" b="1" dirty="0" smtClean="0">
                <a:solidFill>
                  <a:srgbClr val="005000"/>
                </a:solidFill>
              </a:rPr>
            </a:br>
            <a:r>
              <a:rPr lang="ru-RU" sz="3200" b="1" dirty="0" smtClean="0">
                <a:solidFill>
                  <a:srgbClr val="005000"/>
                </a:solidFill>
              </a:rPr>
              <a:t/>
            </a:r>
            <a:br>
              <a:rPr lang="ru-RU" sz="3200" b="1" dirty="0" smtClean="0">
                <a:solidFill>
                  <a:srgbClr val="005000"/>
                </a:solidFill>
              </a:rPr>
            </a:br>
            <a:r>
              <a:rPr lang="ru-RU" sz="3600" b="1" dirty="0" smtClean="0">
                <a:solidFill>
                  <a:srgbClr val="005000"/>
                </a:solidFill>
              </a:rPr>
              <a:t>Экологическое воспитание во второй младшей группе</a:t>
            </a:r>
            <a:endParaRPr lang="ru-RU" sz="3600" b="1" dirty="0">
              <a:solidFill>
                <a:srgbClr val="005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941168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Выполнила: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Воспитатель Кузнецова </a:t>
            </a:r>
            <a:r>
              <a:rPr lang="ru-RU" dirty="0">
                <a:solidFill>
                  <a:schemeClr val="tx1"/>
                </a:solidFill>
              </a:rPr>
              <a:t>Ж.В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340768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>
                <a:solidFill>
                  <a:prstClr val="black"/>
                </a:solidFill>
                <a:ea typeface="+mj-ea"/>
              </a:rPr>
              <a:t>Чтобы жить, нужно солнце, </a:t>
            </a:r>
            <a:br>
              <a:rPr lang="ru-RU" sz="4000" b="1" dirty="0">
                <a:solidFill>
                  <a:prstClr val="black"/>
                </a:solidFill>
                <a:ea typeface="+mj-ea"/>
              </a:rPr>
            </a:br>
            <a:r>
              <a:rPr lang="ru-RU" sz="4000" b="1" dirty="0">
                <a:solidFill>
                  <a:prstClr val="black"/>
                </a:solidFill>
                <a:ea typeface="+mj-ea"/>
              </a:rPr>
              <a:t>свобода и маленький цветок.</a:t>
            </a:r>
            <a:br>
              <a:rPr lang="ru-RU" sz="4000" b="1" dirty="0">
                <a:solidFill>
                  <a:prstClr val="black"/>
                </a:solidFill>
                <a:ea typeface="+mj-ea"/>
              </a:rPr>
            </a:br>
            <a:r>
              <a:rPr lang="ru-RU" sz="4000" b="1" dirty="0">
                <a:solidFill>
                  <a:prstClr val="black"/>
                </a:solidFill>
                <a:ea typeface="+mj-ea"/>
              </a:rPr>
              <a:t>Х.К. Андерсен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12633019"/>
      </p:ext>
    </p:extLst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Знакомство </a:t>
            </a:r>
            <a:r>
              <a:rPr lang="ru-RU" sz="2400" b="1" dirty="0" smtClean="0">
                <a:cs typeface="Times New Roman" panose="02020603050405020304" pitchFamily="18" charset="0"/>
              </a:rPr>
              <a:t>детей с </a:t>
            </a:r>
            <a:r>
              <a:rPr lang="ru-RU" sz="2400" b="1" dirty="0"/>
              <a:t>объектами природы </a:t>
            </a:r>
            <a:r>
              <a:rPr lang="ru-RU" sz="2400" b="1" dirty="0" smtClean="0"/>
              <a:t>, </a:t>
            </a:r>
            <a:r>
              <a:rPr lang="ru-RU" sz="2400" b="1" dirty="0"/>
              <a:t>особенностями взаимоотношения человека с окружающей средой, формирование начал экологической культуры.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4" r="33079"/>
          <a:stretch/>
        </p:blipFill>
        <p:spPr>
          <a:xfrm>
            <a:off x="484447" y="2930116"/>
            <a:ext cx="2161110" cy="2520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0" b="19551"/>
          <a:stretch/>
        </p:blipFill>
        <p:spPr>
          <a:xfrm>
            <a:off x="6702879" y="3284984"/>
            <a:ext cx="1983921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6" r="18575"/>
          <a:stretch/>
        </p:blipFill>
        <p:spPr>
          <a:xfrm>
            <a:off x="2812815" y="1772816"/>
            <a:ext cx="3722806" cy="2417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80623254"/>
      </p:ext>
    </p:extLst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8"/>
          <a:stretch/>
        </p:blipFill>
        <p:spPr>
          <a:xfrm>
            <a:off x="1979712" y="548680"/>
            <a:ext cx="4906390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6" r="25588"/>
          <a:stretch/>
        </p:blipFill>
        <p:spPr>
          <a:xfrm>
            <a:off x="683568" y="3573016"/>
            <a:ext cx="2808312" cy="26307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4563"/>
          <a:stretch/>
        </p:blipFill>
        <p:spPr>
          <a:xfrm>
            <a:off x="3995936" y="3573016"/>
            <a:ext cx="4176464" cy="25941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27879678"/>
      </p:ext>
    </p:extLst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/>
              <a:t>С целью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интереса к исследовательской деятельности по выращиванию культурных растений в комнатных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мы создали </a:t>
            </a:r>
            <a:r>
              <a:rPr lang="ru-RU" sz="3600" b="1" i="1" dirty="0" smtClean="0"/>
              <a:t>«Огород на подоконнике»</a:t>
            </a:r>
            <a:endParaRPr lang="ru-RU" sz="36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672" y="1700808"/>
            <a:ext cx="6494655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/>
              <a:t>Рассматривали семена </a:t>
            </a:r>
            <a:endParaRPr lang="ru-RU" sz="36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r="22001"/>
          <a:stretch/>
        </p:blipFill>
        <p:spPr>
          <a:xfrm>
            <a:off x="2195736" y="1417638"/>
            <a:ext cx="5040560" cy="43937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/>
              <a:t>Садили семена</a:t>
            </a:r>
            <a:endParaRPr lang="ru-RU" sz="3600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25500"/>
          <a:stretch/>
        </p:blipFill>
        <p:spPr>
          <a:xfrm>
            <a:off x="539551" y="1268759"/>
            <a:ext cx="3541813" cy="37948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32675"/>
          <a:stretch/>
        </p:blipFill>
        <p:spPr>
          <a:xfrm>
            <a:off x="4932040" y="1268759"/>
            <a:ext cx="3054814" cy="37948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Ухаживали за растениями</a:t>
            </a:r>
            <a:endParaRPr lang="ru-RU" sz="36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77" y="1242389"/>
            <a:ext cx="3770601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r="19288"/>
          <a:stretch/>
        </p:blipFill>
        <p:spPr>
          <a:xfrm flipH="1">
            <a:off x="4572000" y="3754254"/>
            <a:ext cx="3456384" cy="2463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809050"/>
            <a:ext cx="3670110" cy="2500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032" y="1251542"/>
            <a:ext cx="3322712" cy="2231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/>
              <a:t>Мы вместе посадили огород</a:t>
            </a:r>
            <a:endParaRPr lang="ru-RU" sz="3600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25"/>
          <a:stretch/>
        </p:blipFill>
        <p:spPr>
          <a:xfrm>
            <a:off x="539552" y="1417638"/>
            <a:ext cx="7344816" cy="4459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188640"/>
            <a:ext cx="5698975" cy="12961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i="1" dirty="0" smtClean="0"/>
              <a:t>Работа </a:t>
            </a:r>
            <a:r>
              <a:rPr lang="ru-RU" i="1" dirty="0"/>
              <a:t>с </a:t>
            </a:r>
            <a:r>
              <a:rPr lang="ru-RU" i="1" dirty="0" smtClean="0"/>
              <a:t>родителями</a:t>
            </a:r>
            <a:br>
              <a:rPr lang="ru-RU" i="1" dirty="0" smtClean="0"/>
            </a:br>
            <a:r>
              <a:rPr lang="ru-RU" i="1" dirty="0" smtClean="0"/>
              <a:t>для повышения уровня </a:t>
            </a:r>
            <a:r>
              <a:rPr lang="ru-RU" i="1" dirty="0"/>
              <a:t>экологической компетентности </a:t>
            </a:r>
            <a:r>
              <a:rPr lang="ru-RU" i="1" dirty="0" smtClean="0"/>
              <a:t>родителей в </a:t>
            </a:r>
            <a:r>
              <a:rPr lang="ru-RU" i="1" dirty="0"/>
              <a:t>воспитании у детей любви к </a:t>
            </a:r>
            <a:r>
              <a:rPr lang="ru-RU" i="1" dirty="0" smtClean="0"/>
              <a:t>природе было дано задание. </a:t>
            </a:r>
            <a:endParaRPr lang="ru-RU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9753" y="1484784"/>
            <a:ext cx="5845200" cy="1090664"/>
          </a:xfrm>
        </p:spPr>
        <p:txBody>
          <a:bodyPr/>
          <a:lstStyle/>
          <a:p>
            <a:r>
              <a:rPr lang="ru-RU" dirty="0" smtClean="0"/>
              <a:t>  </a:t>
            </a:r>
            <a:r>
              <a:rPr lang="ru-RU" sz="2800" b="1" i="1" dirty="0" smtClean="0"/>
              <a:t>Задание: </a:t>
            </a:r>
            <a:r>
              <a:rPr lang="ru-RU" sz="2800" dirty="0" smtClean="0"/>
              <a:t>вырастить рассаду цветов  </a:t>
            </a:r>
          </a:p>
          <a:p>
            <a:r>
              <a:rPr lang="ru-RU" sz="2800" dirty="0" smtClean="0"/>
              <a:t>для клумбы детского сада.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13"/>
          <a:stretch/>
        </p:blipFill>
        <p:spPr>
          <a:xfrm>
            <a:off x="457201" y="3485110"/>
            <a:ext cx="2765152" cy="1512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4" b="15567"/>
          <a:stretch/>
        </p:blipFill>
        <p:spPr>
          <a:xfrm>
            <a:off x="3440832" y="2600908"/>
            <a:ext cx="2185988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504" y="3356992"/>
            <a:ext cx="2465948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r="38188"/>
          <a:stretch/>
        </p:blipFill>
        <p:spPr>
          <a:xfrm>
            <a:off x="6240736" y="472642"/>
            <a:ext cx="2506415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junyj_ehkolog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691680" y="1268761"/>
            <a:ext cx="5544616" cy="4824536"/>
          </a:xfrm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66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Times New Roman</vt:lpstr>
      <vt:lpstr>Тема Office</vt:lpstr>
      <vt:lpstr>  Муниципальное бюджетное дошкольное образовательное  учреждение – детский сад комбинированного вида№3 Барабинского района Новосибирской области    Экологическое воспитание во второй младшей группе</vt:lpstr>
      <vt:lpstr>Презентация PowerPoint</vt:lpstr>
      <vt:lpstr>Знакомство детей с объектами природы , особенностями взаимоотношения человека с окружающей средой, формирование начал экологической культуры. </vt:lpstr>
      <vt:lpstr>Презентация PowerPoint</vt:lpstr>
      <vt:lpstr>С целью формирования у детей интереса к исследовательской деятельности по выращиванию культурных растений в комнатных условиях мы создали «Огород на подоконнике»</vt:lpstr>
      <vt:lpstr>Рассматривали семена </vt:lpstr>
      <vt:lpstr>Садили семена</vt:lpstr>
      <vt:lpstr>Ухаживали за растениями</vt:lpstr>
      <vt:lpstr>Мы вместе посадили огород</vt:lpstr>
      <vt:lpstr>       Работа с родителями для повышения уровня экологической компетентности родителей в воспитании у детей любви к природе было дано задание. 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user</cp:lastModifiedBy>
  <cp:revision>61</cp:revision>
  <dcterms:created xsi:type="dcterms:W3CDTF">2014-08-08T16:01:14Z</dcterms:created>
  <dcterms:modified xsi:type="dcterms:W3CDTF">2022-04-20T05:01:26Z</dcterms:modified>
</cp:coreProperties>
</file>