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1339" y="2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0"/>
            <a:ext cx="7772400" cy="6741368"/>
          </a:xfrm>
        </p:spPr>
        <p:txBody>
          <a:bodyPr>
            <a:noAutofit/>
          </a:bodyPr>
          <a:lstStyle/>
          <a:p>
            <a: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Личная гигиена школьника</a:t>
            </a:r>
            <a:b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6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6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572000" y="4365104"/>
            <a:ext cx="4352528" cy="1368152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учитель</a:t>
            </a:r>
          </a:p>
          <a:p>
            <a:pPr algn="r"/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Ипатова Дарья Николаевна</a:t>
            </a:r>
          </a:p>
          <a:p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с. Ленинское 2020 год</a:t>
            </a:r>
          </a:p>
        </p:txBody>
      </p:sp>
      <p:pic>
        <p:nvPicPr>
          <p:cNvPr id="1027" name="Picture 3" descr="C:\Users\User\Desktop\гигиена\13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74232">
            <a:off x="465930" y="3231331"/>
            <a:ext cx="3799551" cy="3336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82339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2492896"/>
            <a:ext cx="8496944" cy="2448272"/>
          </a:xfrm>
        </p:spPr>
        <p:txBody>
          <a:bodyPr/>
          <a:lstStyle/>
          <a:p>
            <a:pPr marL="0" indent="0" algn="just">
              <a:buNone/>
            </a:pPr>
            <a:r>
              <a:rPr lang="ru-RU" b="1" u="sng" dirty="0">
                <a:latin typeface="Comic Sans MS" panose="030F0702030302020204" pitchFamily="66" charset="0"/>
              </a:rPr>
              <a:t>Личная гигиена </a:t>
            </a:r>
            <a:r>
              <a:rPr lang="ru-RU" dirty="0">
                <a:solidFill>
                  <a:schemeClr val="tx1"/>
                </a:solidFill>
              </a:rPr>
              <a:t>-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ряд мероприятий по сохранению здоровья, это соблюдение гигиенического режима в жизни и труде человека. Это уход за кожей, уход за полостью рта, в частности за зубами, содержание одежды и обуви в чистоте,  поддержание порядка в квартире. </a:t>
            </a:r>
          </a:p>
        </p:txBody>
      </p:sp>
      <p:pic>
        <p:nvPicPr>
          <p:cNvPr id="2050" name="Picture 2" descr="C:\Users\User\Desktop\гигиена\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4365853"/>
            <a:ext cx="3744416" cy="24921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41445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87624" y="404664"/>
            <a:ext cx="6768752" cy="1088399"/>
          </a:xfrm>
        </p:spPr>
        <p:txBody>
          <a:bodyPr/>
          <a:lstStyle/>
          <a:p>
            <a:r>
              <a:rPr lang="ru-RU" dirty="0">
                <a:latin typeface="Comic Sans MS" panose="030F0702030302020204" pitchFamily="66" charset="0"/>
              </a:rPr>
              <a:t>Сказка о микробах</a:t>
            </a:r>
          </a:p>
        </p:txBody>
      </p:sp>
      <p:pic>
        <p:nvPicPr>
          <p:cNvPr id="3074" name="Picture 2" descr="C:\Users\User\Desktop\гигиена\1194779220_1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060848"/>
            <a:ext cx="3024336" cy="2716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гигиена\germs-e12660922153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348880"/>
            <a:ext cx="4392488" cy="427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38880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492896"/>
            <a:ext cx="8208911" cy="3672408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Чистота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залог здоровья.</a:t>
            </a:r>
          </a:p>
          <a:p>
            <a:pPr marL="0" indent="0">
              <a:buNone/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Грязь и неряшливость в одежде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это пренебрежение к своему здоровью. </a:t>
            </a:r>
          </a:p>
          <a:p>
            <a:pPr marL="0" indent="0">
              <a:buNone/>
            </a:pPr>
            <a:endParaRPr lang="ru-RU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Нечистоплотность </a:t>
            </a:r>
            <a:r>
              <a:rPr lang="ru-RU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это не уважение не только к самому себе, но и к окружающим людям.</a:t>
            </a:r>
          </a:p>
          <a:p>
            <a:endParaRPr lang="ru-RU" dirty="0"/>
          </a:p>
        </p:txBody>
      </p:sp>
      <p:pic>
        <p:nvPicPr>
          <p:cNvPr id="4098" name="Picture 2" descr="C:\Users\User\Desktop\гигиена\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88640"/>
            <a:ext cx="3322806" cy="3273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95486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User\Desktop\гигиена\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60648"/>
            <a:ext cx="8666449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31806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Итог:</a:t>
            </a:r>
          </a:p>
        </p:txBody>
      </p:sp>
      <p:pic>
        <p:nvPicPr>
          <p:cNvPr id="8195" name="Picture 3" descr="C:\Users\User\Desktop\гигиена\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352" y="1484784"/>
            <a:ext cx="8136904" cy="5107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02043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564904"/>
            <a:ext cx="7408333" cy="3450696"/>
          </a:xfrm>
        </p:spPr>
        <p:txBody>
          <a:bodyPr>
            <a:normAutofit/>
          </a:bodyPr>
          <a:lstStyle/>
          <a:p>
            <a:r>
              <a:rPr lang="ru-RU" sz="2800" dirty="0">
                <a:latin typeface="Comic Sans MS" panose="030F0702030302020204" pitchFamily="66" charset="0"/>
              </a:rPr>
              <a:t>Будьте опрятными и здоровыми</a:t>
            </a:r>
          </a:p>
          <a:p>
            <a:endParaRPr lang="ru-RU" sz="2800" dirty="0">
              <a:latin typeface="Comic Sans MS" panose="030F0702030302020204" pitchFamily="66" charset="0"/>
            </a:endParaRPr>
          </a:p>
          <a:p>
            <a:r>
              <a:rPr lang="ru-RU" sz="2800" dirty="0">
                <a:latin typeface="Comic Sans MS" panose="030F0702030302020204" pitchFamily="66" charset="0"/>
              </a:rPr>
              <a:t>Аккуратными и добрыми,</a:t>
            </a:r>
          </a:p>
          <a:p>
            <a:endParaRPr lang="ru-RU" sz="2800" dirty="0">
              <a:latin typeface="Comic Sans MS" panose="030F0702030302020204" pitchFamily="66" charset="0"/>
            </a:endParaRPr>
          </a:p>
          <a:p>
            <a:r>
              <a:rPr lang="ru-RU" sz="2800" dirty="0">
                <a:latin typeface="Comic Sans MS" panose="030F0702030302020204" pitchFamily="66" charset="0"/>
              </a:rPr>
              <a:t>Спортивными и закаленными </a:t>
            </a:r>
          </a:p>
          <a:p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5122" name="Picture 2" descr="C:\Users\User\Desktop\гигиена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0" y="3469301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3176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Спасибо!</a:t>
            </a:r>
          </a:p>
        </p:txBody>
      </p:sp>
      <p:pic>
        <p:nvPicPr>
          <p:cNvPr id="9218" name="Picture 2" descr="C:\Users\User\Desktop\гигиена\1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337460"/>
            <a:ext cx="4536504" cy="443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777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85</TotalTime>
  <Words>120</Words>
  <Application>Microsoft Office PowerPoint</Application>
  <PresentationFormat>Экран (4:3)</PresentationFormat>
  <Paragraphs>19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Candara</vt:lpstr>
      <vt:lpstr>Comic Sans MS</vt:lpstr>
      <vt:lpstr>Symbol</vt:lpstr>
      <vt:lpstr>Times New Roman</vt:lpstr>
      <vt:lpstr>Волна</vt:lpstr>
      <vt:lpstr>Личная гигиена школьника     </vt:lpstr>
      <vt:lpstr>Презентация PowerPoint</vt:lpstr>
      <vt:lpstr>Сказка о микробах</vt:lpstr>
      <vt:lpstr>Презентация PowerPoint</vt:lpstr>
      <vt:lpstr>Презентация PowerPoint</vt:lpstr>
      <vt:lpstr>Итог:</vt:lpstr>
      <vt:lpstr>Презентация PowerPoint</vt:lpstr>
      <vt:lpstr>Спасибо!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Личная гигиена школьника</dc:title>
  <dc:creator>Тамара Николаевна</dc:creator>
  <cp:lastModifiedBy>345 123</cp:lastModifiedBy>
  <cp:revision>15</cp:revision>
  <dcterms:created xsi:type="dcterms:W3CDTF">2013-09-21T15:38:19Z</dcterms:created>
  <dcterms:modified xsi:type="dcterms:W3CDTF">2021-01-22T06:34:28Z</dcterms:modified>
</cp:coreProperties>
</file>