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2" d="100"/>
          <a:sy n="112" d="100"/>
        </p:scale>
        <p:origin x="-896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654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53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020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874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726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090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732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849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027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742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372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A0994-6990-F746-B63C-8DB7C976C6DF}" type="datetimeFigureOut">
              <a:rPr lang="en-US" smtClean="0"/>
              <a:t>14/04/20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FF10A-4A4C-E249-90A6-BB066131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061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7.png"/><Relationship Id="rId6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7.png"/><Relationship Id="rId6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7.png"/><Relationship Id="rId6" Type="http://schemas.openxmlformats.org/officeDocument/2006/relationships/image" Target="../media/image20.png"/><Relationship Id="rId7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7.png"/><Relationship Id="rId6" Type="http://schemas.openxmlformats.org/officeDocument/2006/relationships/image" Target="../media/image20.png"/><Relationship Id="rId7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684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660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81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09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842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6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586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18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8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240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9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8466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07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706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5724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40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4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0264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5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6968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6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9737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7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5043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7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1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6938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7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19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5063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7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20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8657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7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20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Picture 8" descr="21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3400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 descr="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Picture 6" descr="17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7" descr="20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Picture 8" descr="22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099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(16:9)</PresentationFormat>
  <Paragraphs>0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turnikov.ivan@mail.ru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Иван Тюрников</dc:creator>
  <cp:lastModifiedBy>Иван Тюрников</cp:lastModifiedBy>
  <cp:revision>1</cp:revision>
  <dcterms:created xsi:type="dcterms:W3CDTF">2020-04-14T11:16:45Z</dcterms:created>
  <dcterms:modified xsi:type="dcterms:W3CDTF">2020-04-14T11:23:16Z</dcterms:modified>
</cp:coreProperties>
</file>