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>
        <p:scale>
          <a:sx n="97" d="100"/>
          <a:sy n="97" d="100"/>
        </p:scale>
        <p:origin x="-979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263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532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033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728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823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801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020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823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54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757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022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7F65D-9C58-4136-A1EE-ECD19EC4633D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E5148-8400-4F7E-8447-D9E294CB91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53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17000" pressure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6" r="3437"/>
          <a:stretch/>
        </p:blipFill>
        <p:spPr>
          <a:xfrm>
            <a:off x="-66182" y="-11662"/>
            <a:ext cx="9134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5274"/>
            <a:ext cx="7772400" cy="1782147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Образовательный проект на тему:</a:t>
            </a:r>
            <a:b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8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«Мы разные, но мы вместе!»</a:t>
            </a:r>
            <a:br>
              <a:rPr lang="ru-RU" sz="28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Внеклассное мероприятие </a:t>
            </a:r>
            <a:b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для учащихся </a:t>
            </a:r>
            <a: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3-го </a:t>
            </a:r>
            <a: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класса </a:t>
            </a:r>
            <a: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МБОУ «Школа №2»</a:t>
            </a:r>
            <a: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ru-RU" sz="2400" b="1" dirty="0" err="1" smtClean="0">
                <a:latin typeface="Batang" panose="02030600000101010101" pitchFamily="18" charset="-127"/>
                <a:ea typeface="Batang" panose="02030600000101010101" pitchFamily="18" charset="-127"/>
              </a:rPr>
              <a:t>г.о.Балашиха</a:t>
            </a:r>
            <a:endParaRPr lang="ru-RU" sz="24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87616" y="5393516"/>
            <a:ext cx="3009122" cy="1655762"/>
          </a:xfrm>
        </p:spPr>
        <p:txBody>
          <a:bodyPr>
            <a:normAutofit/>
          </a:bodyPr>
          <a:lstStyle/>
          <a:p>
            <a:pPr algn="r">
              <a:lnSpc>
                <a:spcPct val="5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</a:p>
          <a:p>
            <a:pPr algn="r">
              <a:lnSpc>
                <a:spcPct val="5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Проценко</a:t>
            </a:r>
          </a:p>
          <a:p>
            <a:pPr algn="r">
              <a:lnSpc>
                <a:spcPct val="5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Евгения Викторовна</a:t>
            </a:r>
          </a:p>
          <a:p>
            <a:pPr algn="r">
              <a:lnSpc>
                <a:spcPct val="5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«Школа №2» </a:t>
            </a:r>
          </a:p>
          <a:p>
            <a:pPr algn="r">
              <a:lnSpc>
                <a:spcPct val="50000"/>
              </a:lnSpc>
            </a:pP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г.о.Балашиха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5" y="2578994"/>
            <a:ext cx="5240436" cy="39999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886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23000" pressure="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endPos="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34890" y="168372"/>
            <a:ext cx="6125547" cy="1445824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образовательного проекта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273" y="709127"/>
            <a:ext cx="8938727" cy="4114799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endParaRPr lang="ru-RU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детей о народах проживающих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земле.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 детей уважительное отношение к другим народам, их культуре и традициям.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положительную основу для воспитания патриотических чувств.</a:t>
            </a:r>
          </a:p>
          <a:p>
            <a:pPr algn="l"/>
            <a:endParaRPr lang="ru-RU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интерес к культуре и творчеству представленного народа.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детей чувствовать и передавать образы, заложенные в песне, танцах, выразительном слове.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понимать идею литературных и музыкальных произведений.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и повышать творческий потенциал педагогов детского сада.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музыкальные,  творческие и артистические способности детей.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интерес к их традициям и обычаям, национальным блюдам, одежде, народному творчеству.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 детей творческие способности, эстетический вкус.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желание жить в дружбе и согласии с другими народами.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64" y="4655974"/>
            <a:ext cx="2631233" cy="1973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4655974"/>
            <a:ext cx="2389768" cy="1973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771" y="4655974"/>
            <a:ext cx="2961294" cy="1973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904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31000" pressure="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706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391885"/>
            <a:ext cx="7886700" cy="522514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Инновационности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проекта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1101014"/>
            <a:ext cx="7886700" cy="1856792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Средства: презентации, видеофрагменты.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Методы: наглядный, объяснительный – иллюстративный, практический.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работы: индивидуальная, групповая, фронтальная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994" y="2547256"/>
            <a:ext cx="6034600" cy="40214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683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304" y="188850"/>
            <a:ext cx="7886700" cy="594922"/>
          </a:xfrm>
        </p:spPr>
        <p:txBody>
          <a:bodyPr>
            <a:normAutofit/>
          </a:bodyPr>
          <a:lstStyle/>
          <a:p>
            <a:pPr algn="ctr"/>
            <a:r>
              <a:rPr lang="ru-RU" sz="2800" b="1" u="sng" dirty="0" smtClean="0"/>
              <a:t>Методическая разработка</a:t>
            </a:r>
            <a:endParaRPr lang="ru-RU" sz="2800" b="1" u="sng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58573" y="783772"/>
            <a:ext cx="8417475" cy="4778827"/>
          </a:xfrm>
        </p:spPr>
        <p:txBody>
          <a:bodyPr>
            <a:normAutofit lnSpcReduction="10000"/>
          </a:bodyPr>
          <a:lstStyle/>
          <a:p>
            <a:pPr marL="342900" indent="-342900">
              <a:lnSpc>
                <a:spcPct val="100000"/>
              </a:lnSpc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 момент.</a:t>
            </a:r>
          </a:p>
          <a:p>
            <a:pPr marL="342900" indent="-342900">
              <a:lnSpc>
                <a:spcPct val="100000"/>
              </a:lnSpc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Эмоциональная, мотивационная и психологическая подготовка учащихся к освоению изучаемого материала. Объяснение учащимся, в какой форме будет проходить внеклассное мероприятие.</a:t>
            </a:r>
          </a:p>
          <a:p>
            <a:pPr>
              <a:lnSpc>
                <a:spcPct val="10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 разделен на 6 команд:</a:t>
            </a:r>
          </a:p>
          <a:p>
            <a:pPr marL="285750" indent="-285750">
              <a:lnSpc>
                <a:spcPct val="100000"/>
              </a:lnSpc>
              <a:buFontTx/>
              <a:buChar char="-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«Армения»</a:t>
            </a:r>
          </a:p>
          <a:p>
            <a:pPr marL="285750" indent="-285750">
              <a:lnSpc>
                <a:spcPct val="100000"/>
              </a:lnSpc>
              <a:buFontTx/>
              <a:buChar char="-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«Италия»</a:t>
            </a:r>
          </a:p>
          <a:p>
            <a:pPr marL="285750" indent="-285750">
              <a:lnSpc>
                <a:spcPct val="100000"/>
              </a:lnSpc>
              <a:buFontTx/>
              <a:buChar char="-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«Англия»</a:t>
            </a:r>
          </a:p>
          <a:p>
            <a:pPr marL="285750" indent="-285750">
              <a:lnSpc>
                <a:spcPct val="100000"/>
              </a:lnSpc>
              <a:buFontTx/>
              <a:buChar char="-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«Азербайджан»</a:t>
            </a:r>
          </a:p>
          <a:p>
            <a:pPr marL="285750" indent="-285750">
              <a:lnSpc>
                <a:spcPct val="100000"/>
              </a:lnSpc>
              <a:buFontTx/>
              <a:buChar char="-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«Испания»</a:t>
            </a:r>
          </a:p>
          <a:p>
            <a:pPr marL="285750" indent="-285750">
              <a:lnSpc>
                <a:spcPct val="100000"/>
              </a:lnSpc>
              <a:buFontTx/>
              <a:buChar char="-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«Россия»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1" t="2271" r="14620"/>
          <a:stretch/>
        </p:blipFill>
        <p:spPr>
          <a:xfrm>
            <a:off x="4238625" y="2269043"/>
            <a:ext cx="4651698" cy="458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68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50000" pressure="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9358" y="228601"/>
            <a:ext cx="8640147" cy="391851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      Ребята, на нашей Земле </a:t>
            </a:r>
            <a:r>
              <a:rPr lang="ru-RU" sz="1800" dirty="0" smtClean="0"/>
              <a:t>живет </a:t>
            </a:r>
            <a:r>
              <a:rPr lang="ru-RU" sz="1800" dirty="0" smtClean="0"/>
              <a:t>много разных национальностей. И все нации разные по цвету кожи, языку, на котором говорят. Но всех их объединяет одно – каждая из наций прославляет свою страну.</a:t>
            </a:r>
          </a:p>
          <a:p>
            <a:r>
              <a:rPr lang="ru-RU" sz="1800" dirty="0" smtClean="0"/>
              <a:t>Я называю государство, а вы национальность людей живущих в нем.</a:t>
            </a:r>
          </a:p>
          <a:p>
            <a:pPr marL="342900" indent="-342900">
              <a:buFontTx/>
              <a:buChar char="-"/>
            </a:pPr>
            <a:r>
              <a:rPr lang="ru-RU" sz="1800" dirty="0" smtClean="0"/>
              <a:t>Россия – Россияне</a:t>
            </a:r>
          </a:p>
          <a:p>
            <a:pPr marL="342900" indent="-342900">
              <a:buFontTx/>
              <a:buChar char="-"/>
            </a:pPr>
            <a:r>
              <a:rPr lang="ru-RU" sz="1800" dirty="0" smtClean="0"/>
              <a:t>Армения – Армяне</a:t>
            </a:r>
          </a:p>
          <a:p>
            <a:pPr marL="342900" indent="-342900">
              <a:buFontTx/>
              <a:buChar char="-"/>
            </a:pPr>
            <a:r>
              <a:rPr lang="ru-RU" sz="1800" dirty="0" smtClean="0"/>
              <a:t>Испания – Испанцы</a:t>
            </a:r>
          </a:p>
          <a:p>
            <a:pPr marL="342900" indent="-342900">
              <a:buFontTx/>
              <a:buChar char="-"/>
            </a:pPr>
            <a:r>
              <a:rPr lang="ru-RU" sz="1800" dirty="0" smtClean="0"/>
              <a:t>Италия – Итальянцы</a:t>
            </a:r>
            <a:r>
              <a:rPr lang="en-US" sz="1800" dirty="0" smtClean="0"/>
              <a:t>			</a:t>
            </a:r>
            <a:endParaRPr lang="ru-RU" sz="1800" dirty="0" smtClean="0"/>
          </a:p>
          <a:p>
            <a:pPr marL="342900" indent="-342900">
              <a:buFontTx/>
              <a:buChar char="-"/>
            </a:pPr>
            <a:r>
              <a:rPr lang="ru-RU" sz="1800" dirty="0" smtClean="0"/>
              <a:t>Азербайджан – Азербайджанцы</a:t>
            </a:r>
            <a:endParaRPr lang="ru-RU" sz="1800" b="1" dirty="0" smtClean="0"/>
          </a:p>
          <a:p>
            <a:pPr marL="342900" indent="-342900">
              <a:buFontTx/>
              <a:buChar char="-"/>
            </a:pPr>
            <a:r>
              <a:rPr lang="ru-RU" sz="1800" dirty="0" smtClean="0"/>
              <a:t>Англия – Англичане</a:t>
            </a:r>
          </a:p>
          <a:p>
            <a:r>
              <a:rPr lang="ru-RU" sz="1800" dirty="0" smtClean="0"/>
              <a:t>    А как вы думаете, чем отличаются дети разных национальностей?</a:t>
            </a:r>
          </a:p>
          <a:p>
            <a:pPr marL="342900" indent="-342900">
              <a:buFontTx/>
              <a:buChar char="-"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20"/>
          <a:stretch/>
        </p:blipFill>
        <p:spPr>
          <a:xfrm>
            <a:off x="1101011" y="4147118"/>
            <a:ext cx="2669952" cy="25802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989" y="4138590"/>
            <a:ext cx="3134948" cy="2588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27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3935" y="222738"/>
            <a:ext cx="8742784" cy="3257581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ru-RU" dirty="0" smtClean="0"/>
              <a:t>      Конечно, по цвету кожи, по национальным костюмам, своими национальными традициями. Все дети одинаково смеются, занимаются спортом, ходят в школу.</a:t>
            </a:r>
          </a:p>
          <a:p>
            <a:r>
              <a:rPr lang="ru-RU" dirty="0" smtClean="0"/>
              <a:t>      Но еще страна – это все люди, которые в ней живут.</a:t>
            </a:r>
          </a:p>
          <a:p>
            <a:r>
              <a:rPr lang="ru-RU" dirty="0" smtClean="0"/>
              <a:t>Какие национальности обучаются в нашем классе?</a:t>
            </a:r>
          </a:p>
          <a:p>
            <a:r>
              <a:rPr lang="ru-RU" dirty="0" smtClean="0"/>
              <a:t>      Сегодня мы с вами познакомимся с обычаями, традициями, культурой представителей разных национальностей. </a:t>
            </a:r>
          </a:p>
          <a:p>
            <a:r>
              <a:rPr lang="ru-RU" dirty="0" smtClean="0"/>
              <a:t>      Каждый народ достоин уважения и понимания.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106" y="3265708"/>
            <a:ext cx="5393831" cy="359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846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6"/>
          <a:stretch/>
        </p:blipFill>
        <p:spPr>
          <a:xfrm>
            <a:off x="4965968" y="1694036"/>
            <a:ext cx="4074227" cy="5079988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6646" y="250729"/>
            <a:ext cx="8640243" cy="319226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ru-RU" dirty="0" smtClean="0"/>
              <a:t>      </a:t>
            </a:r>
            <a:r>
              <a:rPr lang="ru-RU" b="1" dirty="0" smtClean="0"/>
              <a:t>Итак, первая команда участников представляет страну – </a:t>
            </a:r>
            <a:r>
              <a:rPr lang="ru-RU" b="1" i="1" dirty="0" smtClean="0"/>
              <a:t>Армению</a:t>
            </a:r>
            <a:r>
              <a:rPr lang="ru-RU" b="1" dirty="0" smtClean="0"/>
              <a:t>. Край гор и средневековых монастырей.</a:t>
            </a:r>
          </a:p>
          <a:p>
            <a:pPr marL="342900" indent="-342900">
              <a:buFontTx/>
              <a:buChar char="-"/>
            </a:pPr>
            <a:r>
              <a:rPr lang="ru-RU" b="1" dirty="0" smtClean="0"/>
              <a:t>Презентация</a:t>
            </a:r>
          </a:p>
          <a:p>
            <a:pPr marL="342900" indent="-342900">
              <a:buFontTx/>
              <a:buChar char="-"/>
            </a:pPr>
            <a:r>
              <a:rPr lang="ru-RU" b="1" dirty="0"/>
              <a:t>Национальные традиции и </a:t>
            </a:r>
            <a:r>
              <a:rPr lang="ru-RU" b="1" dirty="0" smtClean="0"/>
              <a:t>обычаи</a:t>
            </a:r>
          </a:p>
          <a:p>
            <a:pPr marL="342900" indent="-342900">
              <a:buFontTx/>
              <a:buChar char="-"/>
            </a:pPr>
            <a:r>
              <a:rPr lang="ru-RU" b="1" dirty="0"/>
              <a:t>Национальные блюда</a:t>
            </a:r>
          </a:p>
          <a:p>
            <a:pPr marL="342900" indent="-342900">
              <a:buFontTx/>
              <a:buChar char="-"/>
            </a:pPr>
            <a:r>
              <a:rPr lang="ru-RU" b="1" dirty="0"/>
              <a:t>Национальные костюмы</a:t>
            </a:r>
          </a:p>
          <a:p>
            <a:pPr marL="342900" indent="-342900">
              <a:buFontTx/>
              <a:buChar char="-"/>
            </a:pPr>
            <a:r>
              <a:rPr lang="ru-RU" b="1" dirty="0"/>
              <a:t>Национальная </a:t>
            </a:r>
            <a:r>
              <a:rPr lang="ru-RU" b="1" dirty="0" smtClean="0"/>
              <a:t>культура</a:t>
            </a:r>
          </a:p>
          <a:p>
            <a:r>
              <a:rPr lang="ru-RU" b="1" dirty="0"/>
              <a:t> </a:t>
            </a:r>
            <a:r>
              <a:rPr lang="ru-RU" b="1" dirty="0" smtClean="0"/>
              <a:t>     </a:t>
            </a:r>
            <a:r>
              <a:rPr lang="ru-RU" b="1" dirty="0"/>
              <a:t>(песни, стихи, танцы)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16611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0589" y="205275"/>
            <a:ext cx="8798766" cy="384421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    Следующая страна, в которой переплелись история и современность, различные эпохи и богатое культурное наследие, традиции.</a:t>
            </a:r>
          </a:p>
          <a:p>
            <a:r>
              <a:rPr lang="ru-RU" dirty="0" smtClean="0"/>
              <a:t>Встречайте участников команды </a:t>
            </a:r>
            <a:r>
              <a:rPr lang="ru-RU" b="1" i="1" dirty="0" smtClean="0"/>
              <a:t>«Италия»</a:t>
            </a:r>
          </a:p>
          <a:p>
            <a:pPr marL="342900" indent="-342900">
              <a:buFontTx/>
              <a:buChar char="-"/>
            </a:pPr>
            <a:r>
              <a:rPr lang="ru-RU" dirty="0"/>
              <a:t>Презентация</a:t>
            </a:r>
          </a:p>
          <a:p>
            <a:pPr marL="342900" indent="-342900">
              <a:buFontTx/>
              <a:buChar char="-"/>
            </a:pPr>
            <a:r>
              <a:rPr lang="ru-RU" dirty="0"/>
              <a:t>Национальные традиции и обычаи</a:t>
            </a:r>
          </a:p>
          <a:p>
            <a:pPr marL="342900" indent="-342900">
              <a:buFontTx/>
              <a:buChar char="-"/>
            </a:pPr>
            <a:r>
              <a:rPr lang="ru-RU" dirty="0"/>
              <a:t>Национальные блюда</a:t>
            </a:r>
          </a:p>
          <a:p>
            <a:pPr marL="342900" indent="-342900">
              <a:buFontTx/>
              <a:buChar char="-"/>
            </a:pPr>
            <a:r>
              <a:rPr lang="ru-RU" dirty="0"/>
              <a:t>Национальные костюмы</a:t>
            </a:r>
          </a:p>
          <a:p>
            <a:pPr marL="342900" indent="-342900">
              <a:buFontTx/>
              <a:buChar char="-"/>
            </a:pPr>
            <a:r>
              <a:rPr lang="ru-RU" dirty="0"/>
              <a:t>Национальная </a:t>
            </a:r>
            <a:r>
              <a:rPr lang="ru-RU" dirty="0" smtClean="0"/>
              <a:t>культура</a:t>
            </a:r>
          </a:p>
          <a:p>
            <a:r>
              <a:rPr lang="ru-RU" dirty="0"/>
              <a:t> </a:t>
            </a:r>
            <a:r>
              <a:rPr lang="ru-RU" dirty="0" smtClean="0"/>
              <a:t>      </a:t>
            </a:r>
            <a:r>
              <a:rPr lang="ru-RU" dirty="0"/>
              <a:t>(песни, стихи, танцы)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838" y="1614197"/>
            <a:ext cx="3750906" cy="50012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5719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892884"/>
            <a:ext cx="4898571" cy="3965116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663" y="214606"/>
            <a:ext cx="8753377" cy="350831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А теперь мы с вами познакомимся с </a:t>
            </a: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Англией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 страна ассоциируется со старинными замками, соборами, величественными лесами с многовековой историей.</a:t>
            </a:r>
          </a:p>
          <a:p>
            <a:pPr>
              <a:lnSpc>
                <a:spcPct val="120000"/>
              </a:lnSpc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 страна имеет уникальное качество – сочетает неповторимое очарование старого мира с его богатым культурным наследием.</a:t>
            </a:r>
          </a:p>
          <a:p>
            <a:pPr marL="342900" indent="-342900">
              <a:lnSpc>
                <a:spcPct val="120000"/>
              </a:lnSpc>
              <a:buFontTx/>
              <a:buChar char="-"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</a:p>
          <a:p>
            <a:pPr marL="342900" indent="-342900">
              <a:lnSpc>
                <a:spcPct val="120000"/>
              </a:lnSpc>
              <a:buFontTx/>
              <a:buChar char="-"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традиции и обычаи</a:t>
            </a:r>
          </a:p>
          <a:p>
            <a:pPr marL="342900" indent="-342900">
              <a:lnSpc>
                <a:spcPct val="120000"/>
              </a:lnSpc>
              <a:buFontTx/>
              <a:buChar char="-"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блюда</a:t>
            </a:r>
          </a:p>
          <a:p>
            <a:pPr marL="342900" indent="-342900">
              <a:lnSpc>
                <a:spcPct val="120000"/>
              </a:lnSpc>
              <a:buFontTx/>
              <a:buChar char="-"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костюмы</a:t>
            </a:r>
          </a:p>
          <a:p>
            <a:pPr marL="342900" indent="-342900">
              <a:lnSpc>
                <a:spcPct val="120000"/>
              </a:lnSpc>
              <a:buFontTx/>
              <a:buChar char="-"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культура (песни, стихи, танцы)</a:t>
            </a:r>
          </a:p>
          <a:p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70" b="7957"/>
          <a:stretch/>
        </p:blipFill>
        <p:spPr>
          <a:xfrm>
            <a:off x="4814595" y="2043404"/>
            <a:ext cx="3937518" cy="3804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585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655" y="1095375"/>
            <a:ext cx="3623733" cy="203835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7952" y="242596"/>
            <a:ext cx="8789436" cy="3498980"/>
          </a:xfrm>
        </p:spPr>
        <p:txBody>
          <a:bodyPr/>
          <a:lstStyle/>
          <a:p>
            <a:r>
              <a:rPr lang="ru-RU" dirty="0" smtClean="0"/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мы с вами познакомимся с удивительной страной противоречий и контрастов, связь древних империй.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Встречайте команду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«Азербайджан»</a:t>
            </a:r>
          </a:p>
          <a:p>
            <a:pPr marL="342900" indent="-34290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</a:p>
          <a:p>
            <a:pPr marL="342900" indent="-34290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традиции и обычаи</a:t>
            </a:r>
          </a:p>
          <a:p>
            <a:pPr marL="342900" indent="-34290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блюда</a:t>
            </a:r>
          </a:p>
          <a:p>
            <a:pPr marL="342900" indent="-34290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костюмы</a:t>
            </a:r>
          </a:p>
          <a:p>
            <a:pPr marL="342900" indent="-34290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культура (песни, стихи, танцы)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6" b="3031"/>
          <a:stretch/>
        </p:blipFill>
        <p:spPr>
          <a:xfrm>
            <a:off x="167952" y="4036057"/>
            <a:ext cx="2309327" cy="2687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70" y="4021036"/>
            <a:ext cx="4077478" cy="2717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653" y="4036057"/>
            <a:ext cx="2186543" cy="2717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5063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47000" pressure="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44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0629" y="139960"/>
            <a:ext cx="8761444" cy="3844212"/>
          </a:xfrm>
        </p:spPr>
        <p:txBody>
          <a:bodyPr/>
          <a:lstStyle/>
          <a:p>
            <a:r>
              <a:rPr lang="ru-RU" dirty="0" smtClean="0"/>
              <a:t>  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Самая красочная, жизнерадостная, солнечная страна, расположенная на юго-западе Европы –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Испания имеет свою историю, особенности и неразгаданные тайны.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традиции и обычаи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блюда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костюмы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(песни, стихи, танцы)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970" y="1819470"/>
            <a:ext cx="3079102" cy="4105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191" y="3498980"/>
            <a:ext cx="2372309" cy="3163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09" y="3498980"/>
            <a:ext cx="2358312" cy="31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8015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 trans="38000" pressure="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333" y="223935"/>
            <a:ext cx="8828022" cy="426409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живём с вами в удивительной стране. Имя её –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Мы называем её своей Родиной, потому что здесь родились и живём. Но Россия – это многонациональное государство. Это значит, что наша страна является Родиной для многих народов. Здесь живут русские, татары, чуваши, азербайджанцы и другие народы. Каждый народ имеет свой национальный язык, свои обычаи и традиции, и каждый достоин уважения и понимания.</a:t>
            </a:r>
          </a:p>
          <a:p>
            <a:pPr>
              <a:lnSpc>
                <a:spcPct val="100000"/>
              </a:lnSpc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Наша любимая, страна с многовековой историей, богатым культурным наследством и щедрой природой.</a:t>
            </a:r>
          </a:p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Встречаем участников команды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«Россия»</a:t>
            </a:r>
          </a:p>
          <a:p>
            <a:pPr marL="342900" indent="-342900">
              <a:buFontTx/>
              <a:buChar char="-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</a:p>
          <a:p>
            <a:pPr marL="342900" indent="-342900">
              <a:buFontTx/>
              <a:buChar char="-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традиции и обычаи</a:t>
            </a:r>
          </a:p>
          <a:p>
            <a:pPr marL="342900" indent="-342900">
              <a:buFontTx/>
              <a:buChar char="-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блюда</a:t>
            </a:r>
          </a:p>
          <a:p>
            <a:pPr marL="342900" indent="-342900">
              <a:buFontTx/>
              <a:buChar char="-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костюмы</a:t>
            </a:r>
          </a:p>
          <a:p>
            <a:pPr marL="342900" indent="-342900">
              <a:buFontTx/>
              <a:buChar char="-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культура (песни, стихи, танцы)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459" y="4448975"/>
            <a:ext cx="3266978" cy="21771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457" y="2373199"/>
            <a:ext cx="3671176" cy="3243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6860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22" b="10412"/>
          <a:stretch/>
        </p:blipFill>
        <p:spPr>
          <a:xfrm>
            <a:off x="18662" y="9331"/>
            <a:ext cx="9105900" cy="6829425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9918" y="317242"/>
            <a:ext cx="7249886" cy="270587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     </a:t>
            </a:r>
            <a:r>
              <a:rPr lang="ru-RU" sz="2000" dirty="0" smtClean="0"/>
              <a:t>Дорогие ребята, уважаемые гости! </a:t>
            </a:r>
          </a:p>
          <a:p>
            <a:pPr>
              <a:lnSpc>
                <a:spcPct val="110000"/>
              </a:lnSpc>
            </a:pPr>
            <a:r>
              <a:rPr lang="ru-RU" sz="2000" dirty="0"/>
              <a:t> </a:t>
            </a:r>
            <a:r>
              <a:rPr lang="ru-RU" sz="2000" dirty="0" smtClean="0"/>
              <a:t>     Сегодня мы с вами побывали в разных странах. Мы все с вами разных национальностей. Различные по цвету кожи и языку, на котором говорим. Но всех нас объединяет одно: мы любим петь, танцевать, в стихах прославлять свою </a:t>
            </a:r>
            <a:r>
              <a:rPr lang="ru-RU" sz="2000" dirty="0"/>
              <a:t>р</a:t>
            </a:r>
            <a:r>
              <a:rPr lang="ru-RU" sz="2000" dirty="0" smtClean="0"/>
              <a:t>одину. И главное уважаем друг друга, и не хотим, чтобы прозвучали выстрелы в нашей стране. Давайте дружить, уважать и быть терпимее к каждому!</a:t>
            </a:r>
          </a:p>
          <a:p>
            <a:r>
              <a:rPr lang="ru-RU" sz="2000" dirty="0" smtClean="0"/>
              <a:t>Песня: «Я, ты, он, она»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62722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411</TotalTime>
  <Words>794</Words>
  <Application>Microsoft Office PowerPoint</Application>
  <PresentationFormat>Экран (4:3)</PresentationFormat>
  <Paragraphs>97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Образовательный проект на тему: «Мы разные, но мы вместе!» Внеклассное мероприятие  для учащихся 3-го класса МБОУ «Школа №2»  г.о.Балашиха</vt:lpstr>
      <vt:lpstr>Цели и задачи образовательного проекта    </vt:lpstr>
      <vt:lpstr>Инновационности проекта</vt:lpstr>
      <vt:lpstr>Методическая разработка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VivoBook</cp:lastModifiedBy>
  <cp:revision>31</cp:revision>
  <dcterms:created xsi:type="dcterms:W3CDTF">2021-02-06T10:22:53Z</dcterms:created>
  <dcterms:modified xsi:type="dcterms:W3CDTF">2024-04-05T12:27:52Z</dcterms:modified>
</cp:coreProperties>
</file>