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5" Type="http://schemas.openxmlformats.org/officeDocument/2006/relationships/slide" Target="slides/slide4.xml" /><Relationship Id="rId10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4/7/2026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image" Target="../media/image4.png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3.pn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 /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5FE42D4-B315-F76E-E624-89F3D8E422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800" b="1" i="1" u="sng" dirty="0"/>
              <a:t>Театрализованная постановка «</a:t>
            </a:r>
            <a:r>
              <a:rPr lang="ru-RU" sz="2800" b="1" i="1" u="sng" dirty="0" err="1"/>
              <a:t>Бабоньки</a:t>
            </a:r>
            <a:r>
              <a:rPr lang="ru-RU" sz="2800" b="1" i="1" u="sng" dirty="0"/>
              <a:t>»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10AD9BD-4FD3-FB28-64C0-E4167E5A5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8165" y="1452778"/>
            <a:ext cx="6815669" cy="1515533"/>
          </a:xfrm>
        </p:spPr>
        <p:txBody>
          <a:bodyPr/>
          <a:lstStyle/>
          <a:p>
            <a:r>
              <a:rPr lang="ru-RU" sz="2400" dirty="0"/>
              <a:t>МБДОУ «Детский сад № 4 п. Каширин» </a:t>
            </a:r>
            <a:br>
              <a:rPr lang="ru-RU" sz="2400" dirty="0"/>
            </a:br>
            <a:r>
              <a:rPr lang="ru-RU" sz="2400" dirty="0"/>
              <a:t>Александро-Невского округа Рязанской области </a:t>
            </a:r>
          </a:p>
        </p:txBody>
      </p:sp>
    </p:spTree>
    <p:extLst>
      <p:ext uri="{BB962C8B-B14F-4D97-AF65-F5344CB8AC3E}">
        <p14:creationId xmlns:p14="http://schemas.microsoft.com/office/powerpoint/2010/main" val="2629212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9EB0B95-5551-C25D-5C0D-3DCAC035B1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428" y="1362635"/>
            <a:ext cx="5474277" cy="446429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44FAFE-BCF5-C335-BD57-FBF66C19F4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1691" y="1966941"/>
            <a:ext cx="5787881" cy="3255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910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DC2E636-DEAE-6FF2-7A3A-83A098405B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447" y="1249193"/>
            <a:ext cx="6137926" cy="435961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E3D44D0-0697-6A0A-68CA-8379F1AD36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9507" y="1480669"/>
            <a:ext cx="4858643" cy="3896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409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CBAA7FAF-C9C8-D23B-382C-29E924587D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5482" y="510989"/>
            <a:ext cx="6698917" cy="331787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B249349-00C8-92D9-79E7-1B65ECA8D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365" y="3585051"/>
            <a:ext cx="6311153" cy="28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779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23EA69-9A34-D119-D090-5347E1605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164" y="446769"/>
            <a:ext cx="7088620" cy="361723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A84EEB9-7C2D-0ACC-88C6-516F643F0D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072782"/>
            <a:ext cx="5861590" cy="439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9074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5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Натуральные материалы</vt:lpstr>
      <vt:lpstr>МБДОУ «Детский сад № 4 п. Каширин»  Александро-Невского округа Рязанской области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«Детский сад № 4 п. Каширин»  Александро-Невского округа Рязанской области </dc:title>
  <dc:creator>elenkalena1@outlook.com</dc:creator>
  <cp:lastModifiedBy>elenkalena1@outlook.com</cp:lastModifiedBy>
  <cp:revision>1</cp:revision>
  <dcterms:created xsi:type="dcterms:W3CDTF">2026-04-07T08:37:34Z</dcterms:created>
  <dcterms:modified xsi:type="dcterms:W3CDTF">2026-04-07T08:50:31Z</dcterms:modified>
</cp:coreProperties>
</file>