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3" r:id="rId6"/>
    <p:sldId id="264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1" d="100"/>
          <a:sy n="71" d="100"/>
        </p:scale>
        <p:origin x="70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D9A03-4015-4F5D-B417-DFF6AF48B807}" type="datetimeFigureOut">
              <a:rPr lang="ru-RU" smtClean="0"/>
              <a:t>15.01.2026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4918D-33DF-492E-92BD-15C8E0FB63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299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D9A03-4015-4F5D-B417-DFF6AF48B807}" type="datetimeFigureOut">
              <a:rPr lang="ru-RU" smtClean="0"/>
              <a:t>15.01.2026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4918D-33DF-492E-92BD-15C8E0FB63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2153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D9A03-4015-4F5D-B417-DFF6AF48B807}" type="datetimeFigureOut">
              <a:rPr lang="ru-RU" smtClean="0"/>
              <a:t>15.01.2026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4918D-33DF-492E-92BD-15C8E0FB63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9365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D9A03-4015-4F5D-B417-DFF6AF48B807}" type="datetimeFigureOut">
              <a:rPr lang="ru-RU" smtClean="0"/>
              <a:t>15.01.2026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4918D-33DF-492E-92BD-15C8E0FB63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555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D9A03-4015-4F5D-B417-DFF6AF48B807}" type="datetimeFigureOut">
              <a:rPr lang="ru-RU" smtClean="0"/>
              <a:t>15.01.2026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4918D-33DF-492E-92BD-15C8E0FB63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8769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D9A03-4015-4F5D-B417-DFF6AF48B807}" type="datetimeFigureOut">
              <a:rPr lang="ru-RU" smtClean="0"/>
              <a:t>15.01.2026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4918D-33DF-492E-92BD-15C8E0FB63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060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D9A03-4015-4F5D-B417-DFF6AF48B807}" type="datetimeFigureOut">
              <a:rPr lang="ru-RU" smtClean="0"/>
              <a:t>15.01.2026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4918D-33DF-492E-92BD-15C8E0FB63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7891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D9A03-4015-4F5D-B417-DFF6AF48B807}" type="datetimeFigureOut">
              <a:rPr lang="ru-RU" smtClean="0"/>
              <a:t>15.01.2026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4918D-33DF-492E-92BD-15C8E0FB63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2158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D9A03-4015-4F5D-B417-DFF6AF48B807}" type="datetimeFigureOut">
              <a:rPr lang="ru-RU" smtClean="0"/>
              <a:t>15.01.2026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4918D-33DF-492E-92BD-15C8E0FB63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1344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D9A03-4015-4F5D-B417-DFF6AF48B807}" type="datetimeFigureOut">
              <a:rPr lang="ru-RU" smtClean="0"/>
              <a:t>15.01.2026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4918D-33DF-492E-92BD-15C8E0FB63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0574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D9A03-4015-4F5D-B417-DFF6AF48B807}" type="datetimeFigureOut">
              <a:rPr lang="ru-RU" smtClean="0"/>
              <a:t>15.01.2026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4918D-33DF-492E-92BD-15C8E0FB63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6489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CD9A03-4015-4F5D-B417-DFF6AF48B807}" type="datetimeFigureOut">
              <a:rPr lang="ru-RU" smtClean="0"/>
              <a:t>15.01.2026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4918D-33DF-492E-92BD-15C8E0FB63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041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001557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решать конфликты и справляться с трудностями? </a:t>
            </a:r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17181" y="2219325"/>
            <a:ext cx="3957638" cy="3957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3398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22729" y="238872"/>
            <a:ext cx="5328916" cy="4709646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1929181"/>
            <a:ext cx="5181600" cy="4511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713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35527"/>
            <a:ext cx="10515600" cy="85898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Конфликт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40728" y="1302328"/>
            <a:ext cx="4849090" cy="5347854"/>
          </a:xfrm>
          <a:prstGeom prst="rect">
            <a:avLst/>
          </a:prstGeom>
        </p:spPr>
      </p:pic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563" y="1607126"/>
            <a:ext cx="2133165" cy="1945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49152" y="1094509"/>
            <a:ext cx="2133785" cy="194479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2978" y="122113"/>
            <a:ext cx="2133785" cy="194479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533" y="122112"/>
            <a:ext cx="2133785" cy="194479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2259" y="2961766"/>
            <a:ext cx="2133785" cy="1944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542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4911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Пути решения конфликта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Компромисс </a:t>
            </a:r>
          </a:p>
          <a:p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Уход </a:t>
            </a:r>
          </a:p>
          <a:p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Сглаживание </a:t>
            </a:r>
          </a:p>
          <a:p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</a:t>
            </a:r>
            <a:endParaRPr lang="ru-RU" sz="3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4624" y="2479964"/>
            <a:ext cx="5877994" cy="3988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6909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36176" y="726141"/>
            <a:ext cx="5607424" cy="5142847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трудно- попробуй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Сделай глубокий вдох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Попроси помощи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Подумай, что хорошего ты можешь сделать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Порисуй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Послушай музыку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Посчитай до 10 и улыбнись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9058" y="726141"/>
            <a:ext cx="5163671" cy="5567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459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7006" y="524435"/>
            <a:ext cx="10880912" cy="6024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04360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39</Words>
  <Application>Microsoft Office PowerPoint</Application>
  <PresentationFormat>Широкоэкранный</PresentationFormat>
  <Paragraphs>14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Тема Office</vt:lpstr>
      <vt:lpstr>Как решать конфликты и справляться с трудностями? </vt:lpstr>
      <vt:lpstr>Презентация PowerPoint</vt:lpstr>
      <vt:lpstr>Конфликт</vt:lpstr>
      <vt:lpstr>Пути решения конфликта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решать конфликты и справляться с трудностями?</dc:title>
  <dc:creator>Nata</dc:creator>
  <cp:lastModifiedBy>Nata</cp:lastModifiedBy>
  <cp:revision>5</cp:revision>
  <dcterms:created xsi:type="dcterms:W3CDTF">2026-01-15T09:54:09Z</dcterms:created>
  <dcterms:modified xsi:type="dcterms:W3CDTF">2026-01-15T10:34:10Z</dcterms:modified>
</cp:coreProperties>
</file>