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4" r:id="rId5"/>
    <p:sldId id="269" r:id="rId6"/>
    <p:sldId id="272" r:id="rId7"/>
    <p:sldId id="277" r:id="rId8"/>
    <p:sldId id="274" r:id="rId9"/>
    <p:sldId id="276" r:id="rId10"/>
    <p:sldId id="273" r:id="rId11"/>
    <p:sldId id="278" r:id="rId12"/>
    <p:sldId id="267" r:id="rId13"/>
    <p:sldId id="257" r:id="rId14"/>
    <p:sldId id="275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17" autoAdjust="0"/>
  </p:normalViewPr>
  <p:slideViewPr>
    <p:cSldViewPr>
      <p:cViewPr>
        <p:scale>
          <a:sx n="76" d="100"/>
          <a:sy n="76" d="100"/>
        </p:scale>
        <p:origin x="-11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730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691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815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675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30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1547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487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081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935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008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147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D1A4C-AE83-4BD5-AB04-A2F781CB9FAA}" type="datetimeFigureOut">
              <a:rPr lang="ru-RU" smtClean="0"/>
              <a:pPr/>
              <a:t>23.09.2019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61509-3BA9-4249-965F-D587DA1E02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9063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5200322"/>
            <a:ext cx="83529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err="1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Сенсорная</a:t>
            </a:r>
            <a:r>
              <a:rPr lang="uk-UA" sz="40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uk-UA" sz="4000" b="1" dirty="0" err="1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комната</a:t>
            </a:r>
            <a:r>
              <a:rPr lang="uk-UA" sz="40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 в </a:t>
            </a:r>
            <a:r>
              <a:rPr lang="uk-UA" sz="4000" b="1" dirty="0" err="1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детском</a:t>
            </a:r>
            <a:r>
              <a:rPr lang="uk-UA" sz="40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саду – </a:t>
            </a:r>
          </a:p>
          <a:p>
            <a:pPr algn="ctr"/>
            <a:r>
              <a:rPr lang="uk-UA" sz="4000" b="1" dirty="0" err="1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волшебный</a:t>
            </a:r>
            <a:r>
              <a:rPr lang="uk-UA" sz="4000" b="1" dirty="0" smtClean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uk-UA" sz="4000" b="1" dirty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мир </a:t>
            </a:r>
            <a:r>
              <a:rPr lang="uk-UA" sz="4000" b="1" dirty="0" err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сенсорных</a:t>
            </a:r>
            <a:r>
              <a:rPr lang="uk-UA" sz="4000" b="1" dirty="0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uk-UA" sz="4000" b="1" dirty="0" err="1">
                <a:solidFill>
                  <a:srgbClr val="7030A0"/>
                </a:solidFill>
                <a:latin typeface="Monotype Corsiva" pitchFamily="66" charset="0"/>
                <a:cs typeface="Times New Roman" pitchFamily="18" charset="0"/>
              </a:rPr>
              <a:t>стимулов</a:t>
            </a:r>
            <a:endParaRPr lang="ru-RU" sz="4000" b="1" dirty="0">
              <a:solidFill>
                <a:srgbClr val="7030A0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6" name="Рисунок 5" descr="IMG_20190802_1036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607456" y="-250056"/>
            <a:ext cx="4214842" cy="557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287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Сенсорное воспитание - важная предпосылка чувственного познания, познавательной деятельности, интеллектуального развития, ориентация в реальном мире, то есть предпосылка всестороннего и гармоничного развития ребенка.</a:t>
            </a:r>
          </a:p>
        </p:txBody>
      </p:sp>
      <p:pic>
        <p:nvPicPr>
          <p:cNvPr id="4" name="Содержимое 3" descr="IMG_20190919_0916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607454" y="821513"/>
            <a:ext cx="4143406" cy="6643735"/>
          </a:xfrm>
        </p:spPr>
      </p:pic>
    </p:spTree>
    <p:extLst>
      <p:ext uri="{BB962C8B-B14F-4D97-AF65-F5344CB8AC3E}">
        <p14:creationId xmlns:p14="http://schemas.microsoft.com/office/powerpoint/2010/main" val="2637621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Сенсорная комната позволяет активизировать различные функции центральной нервной системы: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стимулирует все сенсорные процессы;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создает положительный эмоциональный фон и помогает преодолеть нарушения в эмоционально-волевой сфере;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возбуждает интерес к исследовательской деятельности;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корректирует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нарушенные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высшие корковые функции;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развивает общую и мелкую моторику и корректирует двигательные нарушения.</a:t>
            </a:r>
          </a:p>
        </p:txBody>
      </p:sp>
    </p:spTree>
    <p:extLst>
      <p:ext uri="{BB962C8B-B14F-4D97-AF65-F5344CB8AC3E}">
        <p14:creationId xmlns:p14="http://schemas.microsoft.com/office/powerpoint/2010/main" val="1083666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Оборудование сенсорной комнаты: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Релаксационный блок - в него входят мягкие покрытия, пуфики и подушечки,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тактильные дорожки, приборы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создающие рассеянный свет, подвешенные подвижные конструкции, игрушки,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библиотека релаксационной музыки.</a:t>
            </a:r>
          </a:p>
          <a:p>
            <a:pPr algn="just"/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Активационный блок - в него входит все оборудование с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светооптическими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звуковыми эффектами, сенсорные панели для рук и ног, массажные мячики и т.д.</a:t>
            </a:r>
          </a:p>
        </p:txBody>
      </p:sp>
    </p:spTree>
    <p:extLst>
      <p:ext uri="{BB962C8B-B14F-4D97-AF65-F5344CB8AC3E}">
        <p14:creationId xmlns:p14="http://schemas.microsoft.com/office/powerpoint/2010/main" val="2450184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Пузырьковая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колонна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/>
          <a:lstStyle/>
          <a:p>
            <a:pPr marL="0" indent="0">
              <a:buNone/>
            </a:pPr>
            <a:r>
              <a:rPr lang="ru-RU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стимуляция: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зрительная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тактильна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слуховая</a:t>
            </a:r>
          </a:p>
        </p:txBody>
      </p:sp>
      <p:pic>
        <p:nvPicPr>
          <p:cNvPr id="6" name="Рисунок 5" descr="img608024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3364" y="1357298"/>
            <a:ext cx="4159032" cy="5286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690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Тактильная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панель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6445" y="908720"/>
            <a:ext cx="69847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развитие координационных и сенсорно - перцептивных способностей, а также их коррекция,</a:t>
            </a:r>
          </a:p>
          <a:p>
            <a:pPr marL="457200" indent="-457200">
              <a:buFont typeface="Wingdings" pitchFamily="2" charset="2"/>
              <a:buChar char="ü"/>
            </a:pPr>
            <a:r>
              <a:rPr lang="ru-RU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развития общей и мелкой моторики.</a:t>
            </a:r>
          </a:p>
        </p:txBody>
      </p:sp>
      <p:pic>
        <p:nvPicPr>
          <p:cNvPr id="7" name="Содержимое 6" descr="IMG_20190802_1033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14942" y="3214686"/>
            <a:ext cx="3571900" cy="2786082"/>
          </a:xfrm>
        </p:spPr>
      </p:pic>
      <p:pic>
        <p:nvPicPr>
          <p:cNvPr id="8" name="Рисунок 7" descr="IMG_20190919_091608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785786" y="3214686"/>
            <a:ext cx="4071934" cy="278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74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Фибероптический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модуль«Солнышко"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4042792" cy="4493096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светооптический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эффект,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зрительная стимуляция,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снятие эмоционального напряжения.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20190919_0905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4339833" y="2339579"/>
            <a:ext cx="4679175" cy="3500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746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Пуфик - кресло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24744"/>
            <a:ext cx="3528392" cy="5256584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Способствует тактильной стимуляции частей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тела,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гранулы 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производят легкий массажный э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ффект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20190814_0911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750449" y="1464469"/>
            <a:ext cx="5572164" cy="4786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216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2785"/>
            <a:ext cx="8229600" cy="90872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Тактильные дорожки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764704"/>
            <a:ext cx="8640960" cy="345638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влияют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 рецепторы стопы,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стимулируют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внутренние органы,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способствуют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профилактике плоскостопия,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оказывают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оздоровительный эффект,</a:t>
            </a: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развивают вестибулярный аппарат, координацию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движений, речи,</a:t>
            </a:r>
          </a:p>
          <a:p>
            <a:pPr>
              <a:buFont typeface="Wingdings" pitchFamily="2" charset="2"/>
              <a:buChar char="ü"/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20190919_0912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4357694"/>
            <a:ext cx="2571768" cy="2143140"/>
          </a:xfrm>
          <a:prstGeom prst="rect">
            <a:avLst/>
          </a:prstGeom>
        </p:spPr>
      </p:pic>
      <p:pic>
        <p:nvPicPr>
          <p:cNvPr id="6" name="Рисунок 5" descr="IMG_20190802_1033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4357694"/>
            <a:ext cx="2428892" cy="2143140"/>
          </a:xfrm>
          <a:prstGeom prst="rect">
            <a:avLst/>
          </a:prstGeom>
        </p:spPr>
      </p:pic>
      <p:pic>
        <p:nvPicPr>
          <p:cNvPr id="7" name="Рисунок 6" descr="IMG_20190919_0915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3636" y="4357694"/>
            <a:ext cx="2643206" cy="2143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498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296144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Сухой душ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3"/>
            <a:ext cx="3671122" cy="5084457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расслабляет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успокаивает плавным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течением, игрой света и цвета.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стимулирует,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координирует</a:t>
            </a:r>
          </a:p>
          <a:p>
            <a:pPr>
              <a:buFont typeface="Wingdings" pitchFamily="2" charset="2"/>
              <a:buChar char="ü"/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20190919_0907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643320" y="1785912"/>
            <a:ext cx="5572136" cy="428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65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8944" y="116632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Дидактический стол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4116" y="808112"/>
            <a:ext cx="8219256" cy="240486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Развивает сенсорные и интеллектуальные   способности детей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20190919_0908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1928802"/>
            <a:ext cx="3857652" cy="3071810"/>
          </a:xfrm>
          <a:prstGeom prst="rect">
            <a:avLst/>
          </a:prstGeom>
        </p:spPr>
      </p:pic>
      <p:pic>
        <p:nvPicPr>
          <p:cNvPr id="9" name="Рисунок 8" descr="IMG_20190802_1032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214946" y="2857492"/>
            <a:ext cx="3286116" cy="3857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5155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Световое оборудование сенсорной комнаты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Для 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елаксация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фибероптические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эффекты: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«Веселый фонтан»,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подвесной модуль «Солнышко», воздушно-пузырьковая колонна, зеркальный шар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подсветкой.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20190919_0907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42820" y="3714776"/>
            <a:ext cx="3000396" cy="2857472"/>
          </a:xfrm>
          <a:prstGeom prst="rect">
            <a:avLst/>
          </a:prstGeom>
        </p:spPr>
      </p:pic>
      <p:pic>
        <p:nvPicPr>
          <p:cNvPr id="5" name="Рисунок 4" descr="IMG_20190919_0904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000760" y="3714752"/>
            <a:ext cx="3000396" cy="2857520"/>
          </a:xfrm>
          <a:prstGeom prst="rect">
            <a:avLst/>
          </a:prstGeom>
        </p:spPr>
      </p:pic>
      <p:pic>
        <p:nvPicPr>
          <p:cNvPr id="6" name="Рисунок 5" descr="IMG_20190919_0906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036099" y="3964769"/>
            <a:ext cx="2928926" cy="242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6363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Autofit/>
          </a:bodyPr>
          <a:lstStyle/>
          <a:p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Общие рекомендации по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использованию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3296982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Продолжительность сеансов в сенсорной комнате составляет 15-30 минут.</a:t>
            </a:r>
          </a:p>
          <a:p>
            <a:pPr>
              <a:buFont typeface="Wingdings" pitchFamily="2" charset="2"/>
              <a:buChar char="ü"/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Занятия должны проводиться подгруппами до 7 детей или индивидуально.</a:t>
            </a:r>
          </a:p>
          <a:p>
            <a:pPr>
              <a:buFont typeface="Wingdings" pitchFamily="2" charset="2"/>
              <a:buChar char="ü"/>
            </a:pP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детьми занятия должны проводиться в форме игры.</a:t>
            </a:r>
          </a:p>
        </p:txBody>
      </p:sp>
      <p:pic>
        <p:nvPicPr>
          <p:cNvPr id="4" name="Рисунок 3" descr="IMG_20190814_0918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964645" y="4107661"/>
            <a:ext cx="2143140" cy="3071834"/>
          </a:xfrm>
          <a:prstGeom prst="rect">
            <a:avLst/>
          </a:prstGeom>
        </p:spPr>
      </p:pic>
      <p:pic>
        <p:nvPicPr>
          <p:cNvPr id="5" name="Рисунок 4" descr="IMG_20190814_090820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357950" y="4286256"/>
            <a:ext cx="2143140" cy="271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066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2">
              <a:lumMod val="40000"/>
              <a:lumOff val="60000"/>
            </a:schemeClr>
          </a:fgClr>
          <a:bgClr>
            <a:schemeClr val="bg2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Ученые доказали, что чем беднее мир сенсорных ощущений ребенка, тем медленнее он развивается, а в поведении и мировоззрении становится больше стереотипов.</a:t>
            </a:r>
          </a:p>
        </p:txBody>
      </p:sp>
      <p:pic>
        <p:nvPicPr>
          <p:cNvPr id="4" name="Рисунок 3" descr="IMG_20190919_0916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107521" y="2250273"/>
            <a:ext cx="3286148" cy="5643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6572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324</Words>
  <Application>Microsoft Office PowerPoint</Application>
  <PresentationFormat>Экран (4:3)</PresentationFormat>
  <Paragraphs>48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Сенсорное воспитание - важная предпосылка чувственного познания, познавательной деятельности, интеллектуального развития, ориентация в реальном мире, то есть предпосылка всестороннего и гармоничного развития ребенка.</vt:lpstr>
      <vt:lpstr>Сенсорная комната позволяет активизировать различные функции центральной нервной системы:</vt:lpstr>
      <vt:lpstr>Оборудование сенсорной комнаты:</vt:lpstr>
      <vt:lpstr>Пузырьковая колонна</vt:lpstr>
      <vt:lpstr>Тактильная панель</vt:lpstr>
      <vt:lpstr>Фибероптический модуль«Солнышко"</vt:lpstr>
      <vt:lpstr>Пуфик - кресло</vt:lpstr>
      <vt:lpstr>Тактильные дорожки</vt:lpstr>
      <vt:lpstr>Сухой душ</vt:lpstr>
      <vt:lpstr>Дидактический стол</vt:lpstr>
      <vt:lpstr>Световое оборудование сенсорной комнаты</vt:lpstr>
      <vt:lpstr>Общие рекомендации по использованию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ACER</cp:lastModifiedBy>
  <cp:revision>58</cp:revision>
  <dcterms:created xsi:type="dcterms:W3CDTF">2016-11-07T09:35:54Z</dcterms:created>
  <dcterms:modified xsi:type="dcterms:W3CDTF">2019-09-23T04:54:21Z</dcterms:modified>
</cp:coreProperties>
</file>