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9EF44-2BD6-4524-8912-1885B7D63B8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FAB1-2233-4C97-A094-5EAAEFDC07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267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9EF44-2BD6-4524-8912-1885B7D63B8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FAB1-2233-4C97-A094-5EAAEFDC07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352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9EF44-2BD6-4524-8912-1885B7D63B8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FAB1-2233-4C97-A094-5EAAEFDC07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991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9EF44-2BD6-4524-8912-1885B7D63B8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FAB1-2233-4C97-A094-5EAAEFDC07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286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9EF44-2BD6-4524-8912-1885B7D63B8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FAB1-2233-4C97-A094-5EAAEFDC07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512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9EF44-2BD6-4524-8912-1885B7D63B8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FAB1-2233-4C97-A094-5EAAEFDC07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8169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9EF44-2BD6-4524-8912-1885B7D63B8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FAB1-2233-4C97-A094-5EAAEFDC07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1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9EF44-2BD6-4524-8912-1885B7D63B8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FAB1-2233-4C97-A094-5EAAEFDC07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538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9EF44-2BD6-4524-8912-1885B7D63B8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FAB1-2233-4C97-A094-5EAAEFDC07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857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9EF44-2BD6-4524-8912-1885B7D63B8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FAB1-2233-4C97-A094-5EAAEFDC07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149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9EF44-2BD6-4524-8912-1885B7D63B8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FAB1-2233-4C97-A094-5EAAEFDC07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390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9EF44-2BD6-4524-8912-1885B7D63B86}" type="datetimeFigureOut">
              <a:rPr lang="ru-RU" smtClean="0"/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D0FAB1-2233-4C97-A094-5EAAEFDC07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131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на военную тематик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817659" y="136478"/>
            <a:ext cx="7374339" cy="59093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 октября 1943 г.</a:t>
            </a:r>
          </a:p>
          <a:p>
            <a:pPr algn="ctr"/>
            <a:r>
              <a:rPr lang="ru-RU" sz="5400" b="0" cap="none" spc="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День освобождения Краснодарского края от немецко-фашистских захватчиков и завершение Битвы за Кавказ</a:t>
            </a:r>
            <a:endParaRPr lang="ru-RU" sz="54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3976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67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719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7042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289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8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6115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069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057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91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5749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5284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17</Words>
  <Application>Microsoft Office PowerPoint</Application>
  <PresentationFormat>Широкоэкранный</PresentationFormat>
  <Paragraphs>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Кузнецова</dc:creator>
  <cp:lastModifiedBy>Елена Кузнецова</cp:lastModifiedBy>
  <cp:revision>2</cp:revision>
  <dcterms:created xsi:type="dcterms:W3CDTF">2019-10-10T06:32:52Z</dcterms:created>
  <dcterms:modified xsi:type="dcterms:W3CDTF">2019-10-10T06:55:25Z</dcterms:modified>
</cp:coreProperties>
</file>