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3" r:id="rId2"/>
    <p:sldId id="261" r:id="rId3"/>
    <p:sldId id="262" r:id="rId4"/>
    <p:sldId id="264" r:id="rId5"/>
    <p:sldId id="260" r:id="rId6"/>
    <p:sldId id="256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B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918" autoAdjust="0"/>
  </p:normalViewPr>
  <p:slideViewPr>
    <p:cSldViewPr>
      <p:cViewPr varScale="1">
        <p:scale>
          <a:sx n="88" d="100"/>
          <a:sy n="88" d="100"/>
        </p:scale>
        <p:origin x="1306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5B4F1C-9FD2-4212-B8B0-7212A2CDEF66}" type="datetimeFigureOut">
              <a:rPr lang="ru-RU" smtClean="0"/>
              <a:t>25.11.2025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3DAAF-56F9-4A30-B51C-164653646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70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3DAAF-56F9-4A30-B51C-164653646A84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964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hotoshop\17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0892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FBFBB7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Photoshop\2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BFBB7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hotoshop\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BFBB7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«Буратино»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417638"/>
            <a:ext cx="7272807" cy="460365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 «Комплимент» для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гостя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недели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«Наши милые мамы»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 </a:t>
            </a:r>
          </a:p>
          <a:p>
            <a:pPr marL="0" indent="0" algn="ctr">
              <a:buNone/>
            </a:pPr>
            <a:r>
              <a:rPr lang="ru-RU" dirty="0" smtClean="0"/>
              <a:t>Воспитатель</a:t>
            </a:r>
            <a:r>
              <a:rPr lang="ru-RU" dirty="0" smtClean="0"/>
              <a:t>: </a:t>
            </a:r>
            <a:r>
              <a:rPr lang="ru-RU" dirty="0" err="1"/>
              <a:t>Галиулова</a:t>
            </a:r>
            <a:r>
              <a:rPr lang="ru-RU" dirty="0"/>
              <a:t> О.М.</a:t>
            </a:r>
          </a:p>
        </p:txBody>
      </p:sp>
      <p:pic>
        <p:nvPicPr>
          <p:cNvPr id="1026" name="Picture 2" descr="https://avatars.mds.yandex.net/get-zen_doc/1549204/pub_5e656becdbf48a391f4c9cde_5e656e531dd12f5e5cee31ab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996952"/>
            <a:ext cx="626469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092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hotoshop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изготовление фигур из полотенец в технике оригами. 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ознакомление обучающихся с искусством оригами и техникой складывания полотенец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развитие творческого мышления, фантазии, четкости и аккуратности в самостоятельной работе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Воспитательные: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формированию доброжелательного и уважительного отношения к гостям с помощью «комплимента» и развитию художественного и эстетического вкуса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hotoshop\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https://avatars.mds.yandex.net/get-altay/1372264/2a0000016615d612488c2074d931115a90e4/XXL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2800"/>
            <a:ext cx="8229600" cy="548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 группа</a:t>
            </a:r>
            <a:endParaRPr lang="ru-RU" dirty="0"/>
          </a:p>
        </p:txBody>
      </p:sp>
      <p:pic>
        <p:nvPicPr>
          <p:cNvPr id="2050" name="Picture 2" descr="https://img2.nevesta.info/thumb/content/photo/922400/922374/201809/17837534/17837534_2339x50ihym888c8sck4.jpg?thumb_params=Y0bI94sAFdg0UdmjdlXv2fVEzhc=/fit-in/1050x800/filters:quality(60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17638"/>
            <a:ext cx="8229600" cy="503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059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 группа</a:t>
            </a:r>
            <a:endParaRPr lang="ru-RU" dirty="0"/>
          </a:p>
        </p:txBody>
      </p:sp>
      <p:sp>
        <p:nvSpPr>
          <p:cNvPr id="2" name="AutoShape 2" descr="https://objectmechty.ru/upload/resize_cache/iblock/0f5/815_1600_1/0f52cd2ac16e107cb1128557e3bb65b1.jpg"/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AutoShape 4" descr="https://objectmechty.ru/upload/resize_cache/iblock/0f5/815_1600_1/0f52cd2ac16e107cb1128557e3bb65b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objectmechty.ru/upload/resize_cache/iblock/0f5/815_1600_1/0f52cd2ac16e107cb1128557e3bb65b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https://objectmechty.ru/upload/resize_cache/iblock/0f5/815_1600_1/0f52cd2ac16e107cb1128557e3bb65b1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https://veasy.ru/wp-content/uploads/2-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87" y="1417638"/>
            <a:ext cx="8572500" cy="525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5" y="332656"/>
            <a:ext cx="8136904" cy="5832648"/>
          </a:xfrm>
        </p:spPr>
        <p:txBody>
          <a:bodyPr/>
          <a:lstStyle/>
          <a:p>
            <a:pPr lvl="0">
              <a:lnSpc>
                <a:spcPct val="150000"/>
              </a:lnSpc>
            </a:pPr>
            <a:r>
              <a:rPr lang="ru-RU" sz="2800" dirty="0" smtClean="0">
                <a:solidFill>
                  <a:schemeClr val="bg1"/>
                </a:solidFill>
                <a:cs typeface="Times New Roman" pitchFamily="18" charset="0"/>
              </a:rPr>
              <a:t> </a:t>
            </a:r>
            <a:endParaRPr lang="ru-RU" sz="4400" b="1" dirty="0" smtClean="0"/>
          </a:p>
        </p:txBody>
      </p:sp>
      <p:pic>
        <p:nvPicPr>
          <p:cNvPr id="3074" name="Picture 2" descr="https://cs3.livemaster.ru/zhurnalfoto/d/1/e/160718155244d1e0fa154a2862f93a8607bfd6ed54a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7704856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2.infourok.ru/uploads/ex/0534/0005e51b-19e5fbf1/1/img1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274638"/>
            <a:ext cx="8229600" cy="625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164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mifolog.com/wp-content/uploads/2021/08/https-yt3-ggpht-com-a-aatxajzu6itzbwgekrsvb6wknq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32656"/>
            <a:ext cx="8147248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6934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ortaro.ru/wp-content/uploads/0/5/3/053a3119d4e6f2e1377c413d8356b16a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4638"/>
            <a:ext cx="8033966" cy="617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49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ru-RU" dirty="0" smtClean="0"/>
              <a:t>Лебеди</a:t>
            </a:r>
            <a:endParaRPr lang="ru-RU" dirty="0"/>
          </a:p>
        </p:txBody>
      </p:sp>
      <p:pic>
        <p:nvPicPr>
          <p:cNvPr id="2050" name="Picture 2" descr="https://waysi.ru/wp-content/uploads/8/2/6/826253ff4db18d09754d00c968623de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52736"/>
            <a:ext cx="7704856" cy="507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1320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dirty="0" smtClean="0"/>
              <a:t>Корзинка </a:t>
            </a:r>
            <a:endParaRPr lang="ru-RU" dirty="0"/>
          </a:p>
        </p:txBody>
      </p:sp>
      <p:pic>
        <p:nvPicPr>
          <p:cNvPr id="3074" name="Picture 2" descr="https://www.kemdetki.ru/media/sp_2020/profile_196065/79447087-6b62-4f4c-b70b-2f9a3a00b10c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792088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18606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Рубашка с галстуком</a:t>
            </a:r>
            <a:endParaRPr lang="ru-RU" dirty="0"/>
          </a:p>
        </p:txBody>
      </p:sp>
      <p:pic>
        <p:nvPicPr>
          <p:cNvPr id="4098" name="Picture 2" descr="https://pro100hobbi.ru/wp-content/uploads/1/5/d/15d72bdcd69b004d14094587025db30e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996" y="1600200"/>
            <a:ext cx="7384008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1922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r>
              <a:rPr lang="ru-RU" dirty="0" smtClean="0"/>
              <a:t>Цветок</a:t>
            </a:r>
            <a:endParaRPr lang="ru-RU" dirty="0"/>
          </a:p>
        </p:txBody>
      </p:sp>
      <p:pic>
        <p:nvPicPr>
          <p:cNvPr id="4" name="Объект 3" descr="https://wlooks.ru/images/article/thumb/715-0/2018/02/origami-iz-salfetok-idei-dlya-servirovki-stola-1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7704856" cy="49685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1469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err="1" smtClean="0"/>
              <a:t>Крабик</a:t>
            </a:r>
            <a:endParaRPr lang="ru-RU" dirty="0"/>
          </a:p>
        </p:txBody>
      </p:sp>
      <p:pic>
        <p:nvPicPr>
          <p:cNvPr id="5122" name="Picture 2" descr="https://iloveremont.ru/wp-content/uploads/2019/11/krab-iz-polotenet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7416824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6212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Рефлексия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/>
          <a:lstStyle/>
          <a:p>
            <a:r>
              <a:rPr lang="ru-RU" sz="4000" dirty="0"/>
              <a:t>Чему вы научились на мастер-классе?</a:t>
            </a:r>
          </a:p>
          <a:p>
            <a:r>
              <a:rPr lang="ru-RU" sz="4000" dirty="0"/>
              <a:t>Были ли какие-то трудности при выполнении работ?</a:t>
            </a:r>
          </a:p>
          <a:p>
            <a:r>
              <a:rPr lang="ru-RU" sz="4000" dirty="0"/>
              <a:t>Пригодиться ли вам знания, полученные на мастер-классе в жизни?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227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268344" cy="1440161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99593" y="6858000"/>
            <a:ext cx="7128792" cy="25007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8" name="Picture 4" descr="https://myslide.ru/documents_4/2a1c85266dddee1e43833c0582782b49/img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1083"/>
            <a:ext cx="7620000" cy="460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71600"/>
      </p:ext>
    </p:extLst>
  </p:cSld>
  <p:clrMapOvr>
    <a:masterClrMapping/>
  </p:clrMapOvr>
</p:sld>
</file>

<file path=ppt/theme/theme1.xml><?xml version="1.0" encoding="utf-8"?>
<a:theme xmlns:a="http://schemas.openxmlformats.org/drawingml/2006/main" name="Игрушки-зверушки из полотенец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72</Words>
  <Application>Microsoft Office PowerPoint</Application>
  <PresentationFormat>Экран (4:3)</PresentationFormat>
  <Paragraphs>32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Игрушки-зверушки из полотенец</vt:lpstr>
      <vt:lpstr>Детский сад «Буратино»</vt:lpstr>
      <vt:lpstr>Презентация PowerPoint</vt:lpstr>
      <vt:lpstr>Презентация PowerPoint</vt:lpstr>
      <vt:lpstr>1 группа</vt:lpstr>
      <vt:lpstr>2 группа</vt:lpstr>
      <vt:lpstr>Презентация PowerPoint</vt:lpstr>
      <vt:lpstr>Презентация PowerPoint</vt:lpstr>
      <vt:lpstr>Презентация PowerPoint</vt:lpstr>
      <vt:lpstr>Презентация PowerPoint</vt:lpstr>
      <vt:lpstr>Лебеди</vt:lpstr>
      <vt:lpstr>Корзинка </vt:lpstr>
      <vt:lpstr>Рубашка с галстуком</vt:lpstr>
      <vt:lpstr>Цветок</vt:lpstr>
      <vt:lpstr>Крабик</vt:lpstr>
      <vt:lpstr>Рефлексия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Лада</dc:creator>
  <cp:lastModifiedBy>79871</cp:lastModifiedBy>
  <cp:revision>25</cp:revision>
  <dcterms:created xsi:type="dcterms:W3CDTF">2017-05-02T14:53:16Z</dcterms:created>
  <dcterms:modified xsi:type="dcterms:W3CDTF">2025-11-25T17:54:39Z</dcterms:modified>
</cp:coreProperties>
</file>