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60" r:id="rId6"/>
    <p:sldId id="261" r:id="rId7"/>
    <p:sldId id="262" r:id="rId8"/>
    <p:sldId id="264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FFCC66"/>
    <a:srgbClr val="FF9900"/>
    <a:srgbClr val="99FFCC"/>
    <a:srgbClr val="FF9999"/>
    <a:srgbClr val="CCFFFF"/>
    <a:srgbClr val="1D2F71"/>
    <a:srgbClr val="FFFF99"/>
    <a:srgbClr val="CC181C"/>
    <a:srgbClr val="AAAA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24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11821A-33C9-4B96-B0F4-917EA46ECE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5ABF8A8-8F49-4D84-8A7D-380041BBEA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12B44F-D0BA-4E12-B5BA-21FB574E0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1E687-2DA3-4FB0-975E-23CBC8C40AAF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38C6F72-F5E4-485D-B5C2-51628E0FF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91E74A2-A7F6-4834-9B34-EDCF17AE4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262AB-371B-4B3D-9B5A-B5BB6183F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285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8E42BC-68D1-41BC-B161-C706CB2F6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DC95BF-8ACA-45CC-9936-D1D591F00B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503012-FE31-444F-8681-0367C361A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1E687-2DA3-4FB0-975E-23CBC8C40AAF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85BB1D-79F6-4020-9C49-2E04288A8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AD5DB71-3CF8-4CC8-903E-826E4DF8F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262AB-371B-4B3D-9B5A-B5BB6183F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2599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CA4E6C-CA85-4AA1-8852-C170E53E3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562F115-BD11-4546-A1AE-0100E0A52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3484D7-2D40-4F66-AF39-061219573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1E687-2DA3-4FB0-975E-23CBC8C40AAF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7E75659-4236-4B9C-833E-92229AE1C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EA775F-EB58-49BA-BFAA-373B33A4F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262AB-371B-4B3D-9B5A-B5BB6183F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54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8AE1AB-CC31-445C-9048-B2C2789CD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8B4E15A-23FB-4A7D-A920-D5DCC1A550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9E46E5A-8DCF-4904-85DE-77CCC45855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B9AEA83-8820-4A0C-8945-837E11F82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1E687-2DA3-4FB0-975E-23CBC8C40AAF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CD5D735-D94F-47F2-BF95-B9DF2A2FD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75DABF2-E9EC-4426-B6E1-5DEBE9E11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262AB-371B-4B3D-9B5A-B5BB6183F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4485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4E0630-5D44-4416-8BBD-3FC4CE121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F788FC5-CC5A-456B-8962-77F974A86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CECF7A5-B4DD-4AD3-A1C9-1F509204A5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DABB9B9-C684-4B0A-9EA7-A2C2ECEE74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28DDEDD-8277-4EE3-935D-2671AED024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755B981-F98B-41CB-9B39-16FCCF5B5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1E687-2DA3-4FB0-975E-23CBC8C40AAF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A716A66-527E-434C-8164-294DB68D3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CBD0F9E-F69C-46E5-9884-C9F028BC8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262AB-371B-4B3D-9B5A-B5BB6183F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499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9F6932-0B5C-4E19-84E2-D9654173C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F4DE81E-802B-4E91-948C-340093A2D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1E687-2DA3-4FB0-975E-23CBC8C40AAF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B768E4B-6C93-445E-BFAE-A9AAD1466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CB0C2D1-1FB9-427B-A918-55CB5F308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262AB-371B-4B3D-9B5A-B5BB6183F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950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DAFFEFB-A812-4AE6-AD0C-D9C49D2B4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1E687-2DA3-4FB0-975E-23CBC8C40AAF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32D33F5-F37D-4B83-A560-38F4C8578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A5055E5-E8F0-4BAD-819A-5F1B12430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262AB-371B-4B3D-9B5A-B5BB6183F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5966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F34A6E-759C-4FC2-B8D5-24DD77CD7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7AC316-A24A-4A30-8C1F-2CEADC5CB4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7DB2EF4-1C22-44AB-893A-E8D8831AB7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5373860-72B0-4554-8541-85B58E1AE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1E687-2DA3-4FB0-975E-23CBC8C40AAF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E652C9B-0BE5-4CD6-A85B-A2306B43A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8628479-D811-4FB2-89BC-234A8F37F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262AB-371B-4B3D-9B5A-B5BB6183F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503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7B90E4-D76B-442C-9689-CFB3DA337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496AC0C-7FCD-41FF-A697-637809D4C0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E8E9347-196F-436F-86B5-D78C8A9875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8AC17E3-B725-4A6F-9050-80C377C8B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1E687-2DA3-4FB0-975E-23CBC8C40AAF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7799606-70BD-4191-8AC6-B471039FA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73BD28F-AD42-4666-9C76-87654CFEA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262AB-371B-4B3D-9B5A-B5BB6183F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00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8664C2-E68A-4765-8CA7-7C3944FE7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B418C5E-E567-45CA-A5F4-D752546842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75C7309-E835-4514-88F1-EAE08EFC4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1E687-2DA3-4FB0-975E-23CBC8C40AAF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B91B8B6-9E60-486D-BE94-65CD067AF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D139992-6F51-4A85-B0B6-24632043D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262AB-371B-4B3D-9B5A-B5BB6183F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926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537E3FA-C0CF-4502-A76D-29CB4C4FEB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C3AD883-7B1A-4B80-B644-4AC59D2CF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22D77D-351C-4EFF-9C20-8A5215BA7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1E687-2DA3-4FB0-975E-23CBC8C40AAF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224F28-40C1-476A-A820-E72533B9F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A0A148-0F04-4B60-B23C-1A0C292DD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262AB-371B-4B3D-9B5A-B5BB6183F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581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1000"/>
            <a:lum/>
          </a:blip>
          <a:srcRect/>
          <a:stretch>
            <a:fillRect l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D397A9-2E4B-477C-A69A-EE60341ED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CB63D83-39C8-4A93-8F54-06F4258F1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4B26C0-B549-4AF3-9540-6056E5409E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1E687-2DA3-4FB0-975E-23CBC8C40AAF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409306-93B1-4ED9-9C1A-44AC5F52CD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2F072BA-2D14-4AB8-9CB6-23DDF1F90C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262AB-371B-4B3D-9B5A-B5BB6183F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237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3.png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Заголовок 35">
            <a:extLst>
              <a:ext uri="{FF2B5EF4-FFF2-40B4-BE49-F238E27FC236}">
                <a16:creationId xmlns:a16="http://schemas.microsoft.com/office/drawing/2014/main" id="{58F29118-620C-4C25-9157-D856A5CC8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6142" y="608041"/>
            <a:ext cx="11222934" cy="2703147"/>
          </a:xfrm>
          <a:solidFill>
            <a:schemeClr val="accent4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Autofit/>
          </a:bodyPr>
          <a:lstStyle/>
          <a:p>
            <a:r>
              <a:rPr lang="ru-RU" sz="4800" b="1" dirty="0">
                <a:solidFill>
                  <a:srgbClr val="002060"/>
                </a:solidFill>
                <a:latin typeface="Arial Black" panose="020B0A04020102020204" pitchFamily="34" charset="0"/>
              </a:rPr>
              <a:t>Воспитательный потенциал программ дополнительного образования</a:t>
            </a:r>
            <a:endParaRPr lang="ru-RU" sz="4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64" b="3996"/>
          <a:stretch/>
        </p:blipFill>
        <p:spPr>
          <a:xfrm>
            <a:off x="825464" y="3311188"/>
            <a:ext cx="3319154" cy="3139315"/>
          </a:xfrm>
          <a:prstGeom prst="rect">
            <a:avLst/>
          </a:prstGeom>
        </p:spPr>
      </p:pic>
      <p:pic>
        <p:nvPicPr>
          <p:cNvPr id="4" name="слайд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18407" y="615711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138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94000"/>
    </mc:Choice>
    <mc:Fallback>
      <p:transition spd="slow" advClick="0" advTm="9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5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Программа «ТЕХНОЛОГИЯ МОДЫ»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6188" y="1813518"/>
            <a:ext cx="7432343" cy="3814266"/>
          </a:xfrm>
        </p:spPr>
        <p:txBody>
          <a:bodyPr>
            <a:normAutofit/>
          </a:bodyPr>
          <a:lstStyle/>
          <a:p>
            <a:pPr algn="just"/>
            <a:r>
              <a:rPr lang="ru-RU" dirty="0"/>
              <a:t>Возрастной диапазон: 11-13 лет</a:t>
            </a:r>
          </a:p>
          <a:p>
            <a:pPr algn="just"/>
            <a:r>
              <a:rPr lang="ru-RU" dirty="0"/>
              <a:t>Кол-во часов: 4 часа в неделю</a:t>
            </a:r>
          </a:p>
          <a:p>
            <a:pPr marL="0" indent="0" algn="just">
              <a:buNone/>
            </a:pPr>
            <a:endParaRPr lang="ru-RU" dirty="0"/>
          </a:p>
        </p:txBody>
      </p:sp>
      <p:pic>
        <p:nvPicPr>
          <p:cNvPr id="4" name="сл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06667" y="6370637"/>
            <a:ext cx="487363" cy="4873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941"/>
          <a:stretch/>
        </p:blipFill>
        <p:spPr>
          <a:xfrm>
            <a:off x="914400" y="3711388"/>
            <a:ext cx="3734229" cy="265924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r="14470"/>
          <a:stretch/>
        </p:blipFill>
        <p:spPr>
          <a:xfrm rot="5400000">
            <a:off x="5286543" y="3601130"/>
            <a:ext cx="3546755" cy="247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3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5000"/>
    </mc:Choice>
    <mc:Fallback xmlns="">
      <p:transition spd="slow" advClick="0"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9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59810" y="2766156"/>
            <a:ext cx="1022217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/>
              <a:t> международное некоммерческое движение, целью которого является повышение престижа рабочих профессий и развитие профессионального образования путем гармонизации лучших практик и профессиональных стандартов во всем мире посредством организации и проведения конкурсов профессионального мастерства, как в каждой отдельной стране, так и во всем мире в целом. </a:t>
            </a:r>
          </a:p>
        </p:txBody>
      </p:sp>
      <p:pic>
        <p:nvPicPr>
          <p:cNvPr id="1026" name="Picture 2" descr="https://rk-kapt.ru/images/icon/wsr1c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391" y="266777"/>
            <a:ext cx="2815537" cy="235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сл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71243" y="61563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6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1318"/>
    </mc:Choice>
    <mc:Fallback xmlns="">
      <p:transition spd="slow" advClick="0" advTm="213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1294" y="779466"/>
            <a:ext cx="939949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/>
              <a:t>Цель программы</a:t>
            </a:r>
            <a:r>
              <a:rPr lang="ru-RU" sz="2400" dirty="0"/>
              <a:t>: удовлетворение образовательных потребностей и интересов школьников в области моделирования, конструирования швейных изделий с учетом современных тенденций    в индустрии моды.</a:t>
            </a:r>
          </a:p>
          <a:p>
            <a:pPr algn="just"/>
            <a:endParaRPr lang="ru-RU" sz="2000" dirty="0"/>
          </a:p>
          <a:p>
            <a:pPr algn="just"/>
            <a:r>
              <a:rPr lang="ru-RU" sz="2400" b="1" dirty="0"/>
              <a:t>Задачи программы: </a:t>
            </a:r>
          </a:p>
          <a:p>
            <a:pPr algn="just"/>
            <a:r>
              <a:rPr lang="ru-RU" sz="2400" dirty="0"/>
              <a:t>1.	Формирование у учащихся начальных знаний, навыков и умений в области проектирования и изготовления моделей одежды. </a:t>
            </a:r>
          </a:p>
          <a:p>
            <a:pPr algn="just"/>
            <a:r>
              <a:rPr lang="ru-RU" sz="2400" dirty="0"/>
              <a:t>2.	Развитие дизайнерских качеств: восприимчивость, индивидуального стиля, художественного видения.</a:t>
            </a:r>
          </a:p>
          <a:p>
            <a:pPr algn="just"/>
            <a:r>
              <a:rPr lang="ru-RU" sz="2400" dirty="0"/>
              <a:t>3.	Воспитание творческой личности, умеющей планировать свою работу, корректировать и оценивать результаты своего труда.</a:t>
            </a:r>
          </a:p>
          <a:p>
            <a:pPr algn="just"/>
            <a:endParaRPr lang="ru-RU" sz="3200" dirty="0"/>
          </a:p>
        </p:txBody>
      </p:sp>
      <p:pic>
        <p:nvPicPr>
          <p:cNvPr id="3" name="сл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928847" y="606219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61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0801" y="679322"/>
            <a:ext cx="8281734" cy="5953490"/>
          </a:xfrm>
          <a:prstGeom prst="rect">
            <a:avLst/>
          </a:prstGeom>
        </p:spPr>
      </p:pic>
      <p:pic>
        <p:nvPicPr>
          <p:cNvPr id="3" name="сл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14996" y="623878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3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91"/>
    </mc:Choice>
    <mc:Fallback xmlns="">
      <p:transition spd="slow" advTm="161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1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046" y="763494"/>
            <a:ext cx="6722161" cy="5005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сл6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81525" y="619666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64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20176C-C88C-41CA-B138-936A9A775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Форма занятия</a:t>
            </a:r>
            <a:r>
              <a:rPr lang="ru-RU" dirty="0"/>
              <a:t>: профессиональная проба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62654" y="3034451"/>
            <a:ext cx="4455993" cy="25087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148" r="23184"/>
          <a:stretch/>
        </p:blipFill>
        <p:spPr>
          <a:xfrm rot="5400000">
            <a:off x="66892" y="3039060"/>
            <a:ext cx="3059431" cy="231289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632" b="7106"/>
          <a:stretch/>
        </p:blipFill>
        <p:spPr>
          <a:xfrm>
            <a:off x="3189236" y="2144839"/>
            <a:ext cx="2396319" cy="4101339"/>
          </a:xfrm>
          <a:prstGeom prst="rect">
            <a:avLst/>
          </a:prstGeom>
        </p:spPr>
      </p:pic>
      <p:pic>
        <p:nvPicPr>
          <p:cNvPr id="3" name="со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93973" y="631261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73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1000"/>
    </mc:Choice>
    <mc:Fallback xmlns="">
      <p:transition spd="slow" advClick="0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             Результат: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50" y="1626534"/>
            <a:ext cx="4450859" cy="251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520" y="1626534"/>
            <a:ext cx="4730750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820" y="3974726"/>
            <a:ext cx="5359400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сл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10831" y="63706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52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5000"/>
    </mc:Choice>
    <mc:Fallback xmlns="">
      <p:transition spd="slow" advClick="0" advTm="4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B028DB-66CA-4313-B733-0459B2A3B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5383" y="2472221"/>
            <a:ext cx="5976730" cy="1325563"/>
          </a:xfrm>
        </p:spPr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4670894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1034</TotalTime>
  <Words>111</Words>
  <Application>Microsoft Office PowerPoint</Application>
  <PresentationFormat>Широкоэкранный</PresentationFormat>
  <Paragraphs>14</Paragraphs>
  <Slides>9</Slides>
  <Notes>0</Notes>
  <HiddenSlides>0</HiddenSlides>
  <MMClips>8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Тема Office</vt:lpstr>
      <vt:lpstr>Воспитательный потенциал программ дополнительного образования</vt:lpstr>
      <vt:lpstr>Программа «ТЕХНОЛОГИЯ МОДЫ»</vt:lpstr>
      <vt:lpstr>Презентация PowerPoint</vt:lpstr>
      <vt:lpstr>Презентация PowerPoint</vt:lpstr>
      <vt:lpstr>Презентация PowerPoint</vt:lpstr>
      <vt:lpstr>Презентация PowerPoint</vt:lpstr>
      <vt:lpstr>Форма занятия: профессиональная проба</vt:lpstr>
      <vt:lpstr>                            Результат: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Евгения Миллер</dc:creator>
  <cp:lastModifiedBy>Евгения Миллер</cp:lastModifiedBy>
  <cp:revision>43</cp:revision>
  <dcterms:created xsi:type="dcterms:W3CDTF">2020-10-27T02:44:49Z</dcterms:created>
  <dcterms:modified xsi:type="dcterms:W3CDTF">2020-10-29T07:05:36Z</dcterms:modified>
</cp:coreProperties>
</file>