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7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7" r:id="rId11"/>
    <p:sldId id="268" r:id="rId12"/>
    <p:sldId id="264" r:id="rId13"/>
    <p:sldId id="265" r:id="rId14"/>
    <p:sldId id="269" r:id="rId15"/>
    <p:sldId id="266" r:id="rId16"/>
    <p:sldId id="270" r:id="rId17"/>
    <p:sldId id="271" r:id="rId18"/>
    <p:sldId id="274" r:id="rId19"/>
    <p:sldId id="277" r:id="rId20"/>
    <p:sldId id="275" r:id="rId21"/>
    <p:sldId id="276" r:id="rId22"/>
    <p:sldId id="278" r:id="rId23"/>
    <p:sldId id="279" r:id="rId24"/>
    <p:sldId id="280" r:id="rId25"/>
    <p:sldId id="281" r:id="rId26"/>
    <p:sldId id="273" r:id="rId27"/>
    <p:sldId id="282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89A9C-200D-40A5-B34F-0AE87FD9C08E}" type="datetimeFigureOut">
              <a:rPr lang="ru-RU" smtClean="0"/>
              <a:t>01.08.2021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A194-CB44-4781-B36F-8D91FC99E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964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89A9C-200D-40A5-B34F-0AE87FD9C08E}" type="datetimeFigureOut">
              <a:rPr lang="ru-RU" smtClean="0"/>
              <a:t>01.08.2021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A194-CB44-4781-B36F-8D91FC99E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061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89A9C-200D-40A5-B34F-0AE87FD9C08E}" type="datetimeFigureOut">
              <a:rPr lang="ru-RU" smtClean="0"/>
              <a:t>01.08.2021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A194-CB44-4781-B36F-8D91FC99E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5214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89A9C-200D-40A5-B34F-0AE87FD9C08E}" type="datetimeFigureOut">
              <a:rPr lang="ru-RU" smtClean="0"/>
              <a:t>01.08.2021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A194-CB44-4781-B36F-8D91FC99E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073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89A9C-200D-40A5-B34F-0AE87FD9C08E}" type="datetimeFigureOut">
              <a:rPr lang="ru-RU" smtClean="0"/>
              <a:t>01.08.2021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A194-CB44-4781-B36F-8D91FC99E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4568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89A9C-200D-40A5-B34F-0AE87FD9C08E}" type="datetimeFigureOut">
              <a:rPr lang="ru-RU" smtClean="0"/>
              <a:t>01.08.2021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A194-CB44-4781-B36F-8D91FC99E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8005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89A9C-200D-40A5-B34F-0AE87FD9C08E}" type="datetimeFigureOut">
              <a:rPr lang="ru-RU" smtClean="0"/>
              <a:t>01.08.2021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A194-CB44-4781-B36F-8D91FC99E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2916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89A9C-200D-40A5-B34F-0AE87FD9C08E}" type="datetimeFigureOut">
              <a:rPr lang="ru-RU" smtClean="0"/>
              <a:t>01.08.2021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A194-CB44-4781-B36F-8D91FC99E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533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89A9C-200D-40A5-B34F-0AE87FD9C08E}" type="datetimeFigureOut">
              <a:rPr lang="ru-RU" smtClean="0"/>
              <a:t>01.08.2021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A194-CB44-4781-B36F-8D91FC99E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6249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89A9C-200D-40A5-B34F-0AE87FD9C08E}" type="datetimeFigureOut">
              <a:rPr lang="ru-RU" smtClean="0"/>
              <a:t>01.08.2021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A194-CB44-4781-B36F-8D91FC99E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1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89A9C-200D-40A5-B34F-0AE87FD9C08E}" type="datetimeFigureOut">
              <a:rPr lang="ru-RU" smtClean="0"/>
              <a:t>01.08.2021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A194-CB44-4781-B36F-8D91FC99E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92815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89A9C-200D-40A5-B34F-0AE87FD9C08E}" type="datetimeFigureOut">
              <a:rPr lang="ru-RU" smtClean="0"/>
              <a:t>01.08.2021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A194-CB44-4781-B36F-8D91FC99E413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40399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89A9C-200D-40A5-B34F-0AE87FD9C08E}" type="datetimeFigureOut">
              <a:rPr lang="ru-RU" smtClean="0"/>
              <a:t>01.08.2021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A194-CB44-4781-B36F-8D91FC99E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2974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89A9C-200D-40A5-B34F-0AE87FD9C08E}" type="datetimeFigureOut">
              <a:rPr lang="ru-RU" smtClean="0"/>
              <a:t>01.08.2021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A194-CB44-4781-B36F-8D91FC99E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1133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89A9C-200D-40A5-B34F-0AE87FD9C08E}" type="datetimeFigureOut">
              <a:rPr lang="ru-RU" smtClean="0"/>
              <a:t>01.08.2021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A194-CB44-4781-B36F-8D91FC99E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36775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89A9C-200D-40A5-B34F-0AE87FD9C08E}" type="datetimeFigureOut">
              <a:rPr lang="ru-RU" smtClean="0"/>
              <a:t>01.08.2021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A194-CB44-4781-B36F-8D91FC99E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93431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89A9C-200D-40A5-B34F-0AE87FD9C08E}" type="datetimeFigureOut">
              <a:rPr lang="ru-RU" smtClean="0"/>
              <a:t>01.08.2021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A194-CB44-4781-B36F-8D91FC99E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7502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4C89A9C-200D-40A5-B34F-0AE87FD9C08E}" type="datetimeFigureOut">
              <a:rPr lang="ru-RU" smtClean="0"/>
              <a:t>01.08.2021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5185A194-CB44-4781-B36F-8D91FC99E4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2323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  <p:sldLayoutId id="2147483752" r:id="rId14"/>
    <p:sldLayoutId id="2147483753" r:id="rId15"/>
    <p:sldLayoutId id="2147483754" r:id="rId16"/>
    <p:sldLayoutId id="214748375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73046" y="1938968"/>
            <a:ext cx="8689976" cy="1079653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rgbClr val="7030A0"/>
                </a:solidFill>
              </a:rPr>
              <a:t>«История </a:t>
            </a:r>
            <a:r>
              <a:rPr lang="ru-RU" sz="4400" b="1" dirty="0">
                <a:solidFill>
                  <a:srgbClr val="7030A0"/>
                </a:solidFill>
              </a:rPr>
              <a:t>возникновения </a:t>
            </a:r>
            <a:r>
              <a:rPr lang="ru-RU" sz="4400" b="1" dirty="0" smtClean="0">
                <a:solidFill>
                  <a:srgbClr val="7030A0"/>
                </a:solidFill>
              </a:rPr>
              <a:t>игрушки</a:t>
            </a:r>
            <a:r>
              <a:rPr lang="ru-RU" sz="4400" b="1" dirty="0" smtClean="0">
                <a:solidFill>
                  <a:srgbClr val="7030A0"/>
                </a:solidFill>
              </a:rPr>
              <a:t>» для родителей 2 младшей группы.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22880" y="3873279"/>
            <a:ext cx="15148193" cy="1371599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rgbClr val="7030A0"/>
                </a:solidFill>
              </a:rPr>
              <a:t>Воспитатель: </a:t>
            </a:r>
            <a:r>
              <a:rPr lang="ru-RU" sz="1800" b="1" dirty="0" err="1" smtClean="0">
                <a:solidFill>
                  <a:srgbClr val="7030A0"/>
                </a:solidFill>
              </a:rPr>
              <a:t>Шведенко</a:t>
            </a:r>
            <a:r>
              <a:rPr lang="ru-RU" sz="1800" b="1" dirty="0" smtClean="0">
                <a:solidFill>
                  <a:srgbClr val="7030A0"/>
                </a:solidFill>
              </a:rPr>
              <a:t> Галина Петровна</a:t>
            </a:r>
          </a:p>
          <a:p>
            <a:r>
              <a:rPr lang="ru-RU" sz="1800" b="1" dirty="0" smtClean="0">
                <a:solidFill>
                  <a:srgbClr val="7030A0"/>
                </a:solidFill>
              </a:rPr>
              <a:t> МКДОУ «Михайловский детский сад №6»</a:t>
            </a:r>
            <a:endParaRPr lang="ru-RU" sz="1800" b="1" dirty="0" smtClean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922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www.olant-shop.ru/images/art/rattle-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457" y="958468"/>
            <a:ext cx="5100808" cy="504572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5905039" y="2016086"/>
            <a:ext cx="5750807" cy="313932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>
                <a:solidFill>
                  <a:srgbClr val="3838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Игрушки вошли в жизнь наших предков очень давно. Самые древние из них относятся к периоду X-XV веков. В это время игрушки делали из подручного материала, - дерева, кожи, соломы, глины, ткани. Первые артефакты относятся к территории самых древних русских городов – Новгорода, Коломны, Москвы, Киева, - и их окрестностей. Забавные игрушки не просто копировали черты реальных героев, но и хорошо подчеркивали неразрывное единство человека с природой.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38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-462708"/>
            <a:ext cx="10364451" cy="1994054"/>
          </a:xfrm>
        </p:spPr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Первая игрушка погремушка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3774" y="771181"/>
            <a:ext cx="10363826" cy="265506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b="1" dirty="0" smtClean="0"/>
              <a:t>Погремушки </a:t>
            </a:r>
            <a:r>
              <a:rPr lang="ru-RU" sz="1600" b="1" dirty="0"/>
              <a:t>- это самые древние игрушки в мире. Их находят в </a:t>
            </a:r>
            <a:r>
              <a:rPr lang="ru-RU" sz="1600" b="1" dirty="0" err="1"/>
              <a:t>доколумбийской</a:t>
            </a:r>
            <a:r>
              <a:rPr lang="ru-RU" sz="1600" b="1" dirty="0"/>
              <a:t> Америке, у египетских фараонов</a:t>
            </a:r>
            <a:r>
              <a:rPr lang="ru-RU" sz="1600" b="1" dirty="0" smtClean="0"/>
              <a:t>, </a:t>
            </a:r>
            <a:r>
              <a:rPr lang="ru-RU" sz="1600" b="1" dirty="0"/>
              <a:t>везде. На заре цивилизации их делали из тех материалов, которые были под рукой. Самые первые были сделаны заботливыми родителями из сушеных фруктов, которые содержали внутри семена и звучали при встряхивании как колокольчики. Поэтому самые древние погремушки, сделанные из глины и бронзы, напоминали по форме тыкву, гранаты и другие фрукты. Хотя ее шум должен был просто отвлекать и успокаивать малыша,  всегда считалось, что он также обладал силой изгонять злых духов, предотвращать несчастья и рассеивать зло.   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www.olant-shop.ru/images/art/rattle-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6255" y="3485771"/>
            <a:ext cx="7326217" cy="18023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13774" y="5380671"/>
            <a:ext cx="10363826" cy="1477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armoniaSansProCyrRegular"/>
              </a:rPr>
              <a:t>Круглой погремушке из Месопотамии уже больше 4 тысяч лет. Она полна маленьких бусин и защипнута по краям, как пирожок. Возможно к ней крепилась палочка или она могла подвешиваться. Такой тип керамической погремушки встречается повсеместно.  Ее, как и месопотамскую птичку 2 тысячелетия до н.э. можно использовать по назначению также, как и современные погремушки.  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038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www.olant-shop.ru/images/art/rattle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4712" y="618517"/>
            <a:ext cx="7732502" cy="41848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54622" y="5100810"/>
            <a:ext cx="9983431" cy="14773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 smtClean="0"/>
              <a:t>Эта древняя египетская погремушка в виде рыбки середины 2 тыс. до н. э. хранится в Бруклинском музее. Ее длина всего 11 см.  </a:t>
            </a:r>
            <a:r>
              <a:rPr lang="ru-RU" b="1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Рыба в Египте - символ рождения и возрождения (поскольку у рыб изо рта появляется живое потомство) -</a:t>
            </a:r>
            <a:r>
              <a:rPr lang="ru-RU" b="1" dirty="0" smtClean="0"/>
              <a:t> </a:t>
            </a:r>
            <a:r>
              <a:rPr lang="ru-RU" b="1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один из самых распространенных детских амулетов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.</a:t>
            </a:r>
            <a:r>
              <a:rPr lang="ru-RU" b="1" dirty="0" smtClean="0">
                <a:effectLst/>
              </a:rPr>
              <a:t/>
            </a:r>
            <a:br>
              <a:rPr lang="ru-RU" b="1" dirty="0" smtClean="0">
                <a:effectLst/>
              </a:rPr>
            </a:b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21154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www.olant-shop.ru/images/art/rattle-109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999" y="5067758"/>
            <a:ext cx="6092954" cy="16415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340273" y="132202"/>
            <a:ext cx="6258832" cy="480131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4D3E2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Древнерусские погремушки делались из дерева и глины, кожи, бересты, соломы, внутрь вкладывались семена растений, бусины или камешки, чтобы игрушка не только развлекала малыша, но и, как водится, отгоняла нечисть и всякую лихоманку. Как и во всем мире распространена была погремушка круглой формы на палочке, на нее наносились узоры в виде спирали и другие символы. Шар и круглая форма практически у всех народов ассоциировалась с солнцем, дающим жизнь, тепло и урожай. В Поморье делали погремушки-</a:t>
            </a:r>
            <a:r>
              <a:rPr lang="ru-RU" b="1" dirty="0" err="1" smtClean="0">
                <a:solidFill>
                  <a:srgbClr val="4D3E2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шаркунки</a:t>
            </a:r>
            <a:r>
              <a:rPr lang="ru-RU" b="1" dirty="0" smtClean="0">
                <a:solidFill>
                  <a:srgbClr val="4D3E2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из бересты или палочек плели много кубиков, которые соединялись в большой кубик на палочке, в каждый маленький при этом </a:t>
            </a:r>
            <a:r>
              <a:rPr lang="ru-RU" b="1" dirty="0" err="1" smtClean="0">
                <a:solidFill>
                  <a:srgbClr val="4D3E2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вкладывли</a:t>
            </a:r>
            <a:r>
              <a:rPr lang="ru-RU" b="1" dirty="0" smtClean="0">
                <a:solidFill>
                  <a:srgbClr val="4D3E2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сушеную горошину.  На фотографии: погремушки-</a:t>
            </a:r>
            <a:r>
              <a:rPr lang="ru-RU" b="1" dirty="0" err="1" smtClean="0">
                <a:solidFill>
                  <a:srgbClr val="4D3E2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шаркунки</a:t>
            </a:r>
            <a:r>
              <a:rPr lang="ru-RU" b="1" dirty="0" smtClean="0">
                <a:solidFill>
                  <a:srgbClr val="4D3E2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сплетенные из бересты в 1980-е годы в Архангельске мастером Варварским, хранятся в музее-заповеднике "Царицыно" в Москве.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https://ds04.infourok.ru/uploads/ex/02d1/00082ca8-d441ee9e/img6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0289" y="638979"/>
            <a:ext cx="5354198" cy="56516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2070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cdnpdf.com/3/6/8/8/6/4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87" y="870334"/>
            <a:ext cx="5894023" cy="492086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https://otvet.imgsmail.ru/download/u_95b494217b0539a2c18e89e2151c8dfb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73"/>
          <a:stretch/>
        </p:blipFill>
        <p:spPr bwMode="auto">
          <a:xfrm>
            <a:off x="6279614" y="870334"/>
            <a:ext cx="5790572" cy="49208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6616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88136"/>
            <a:ext cx="10364451" cy="1399142"/>
          </a:xfrm>
        </p:spPr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Фигурки животных и людей.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5" name="AutoShape 6" descr="https://s1.slide-share.ru/s_slide/6008535f1cac8940ed5d436dfd1ac5dd/2d46ad05-6c8a-4f04-aaa1-f97ad158dc05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8" descr="https://s1.slide-share.ru/s_slide/6008535f1cac8940ed5d436dfd1ac5dd/2d46ad05-6c8a-4f04-aaa1-f97ad158dc05.jpe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2" name="Picture 10" descr="https://fsd.videouroki.net/html/2017/02/08/v_589b0510e9dcc/img_v99680233_0_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068636"/>
            <a:ext cx="5980820" cy="56847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https://ds05.infourok.ru/uploads/ex/0da3/00073992-5971d199/img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699" y="1068635"/>
            <a:ext cx="5728771" cy="56847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41954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les.media/img/users/1443/H4V9Qpn6uZ05qEPXp5r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79" y="3115122"/>
            <a:ext cx="5201751" cy="37428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cdnpdf.com/3/6/8/8/6/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618" y="3115122"/>
            <a:ext cx="6455885" cy="37428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present5.com/presentation/4244896_437529304/image-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419" y="1"/>
            <a:ext cx="5673686" cy="30380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3493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1"/>
            <a:ext cx="10364451" cy="1068635"/>
          </a:xfrm>
        </p:spPr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Происхождение кукол.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2202" y="837283"/>
            <a:ext cx="118321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народные куклы делались для маленьких детей, чтобы они больше забавлялись с ними. Делали их только из природных материалов: трава, шишки, глина, древесный уголь, мох и ткани. Все куклы должны были быть безликими, чтобы в них не смогла вселиться душа, и их нельзя было использовать для колдовства. Игровые детские куколки всегда были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обережными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чтобы охранять ребенка от злых духов. Традиционные тряпичные куклы, изготавливаемые специально для детей, имели свои названия: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42372" y="5695720"/>
            <a:ext cx="115897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Зольная кукла — первые детские куколки делались из золы, которую брали из домашнего очага, затем смешивали с водой и скатывали в шарик — получалась голова; такие куколки считались для ребенка сильным оберегом.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30" name="Picture 6" descr="Презентация к проекту &quot;Кто в куклы не играл, тот радости не знал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301" y="2314612"/>
            <a:ext cx="5111827" cy="33811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0854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2370" y="5012674"/>
            <a:ext cx="1173296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Кукла-дружок делалась для того, чтобы ребенок не боялся оставаться дома один (например, «зайчик на пальчик», птичка, куклы-закрутки). Такая кукла (народная) - игрушка, которая делалась бабушкой вместе с внучками, мамой совместно с дочками, обучая их и одновременно приучая к творчеству и трудолюбию.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Куклу-птичку изготавливали из куска яркой ткани в форме квадрата, придавая с помощью перевязываний нитками форму птицы. Такие птички делаются небольшими и развешиваются в углах дома или над кроваткой ребенка.</a:t>
            </a:r>
          </a:p>
        </p:txBody>
      </p:sp>
      <p:pic>
        <p:nvPicPr>
          <p:cNvPr id="2050" name="Picture 2" descr="Изготовление народной куклы - презентация онлай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69" y="198304"/>
            <a:ext cx="5420301" cy="468216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Народная тряпичная кукла «Птица - радость» - презентация онлай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1312" y="198304"/>
            <a:ext cx="5894022" cy="468216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6238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75423" y="5001657"/>
            <a:ext cx="114575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Пеленашка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куколка,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спеленутая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тканью, клалась младенцу в колыбельку, чтобы принимать на себя все напасти от злых духов.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Сеня-Малина —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куклак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рыже-солнечной гривой, передающий образ симпатичного мужичка в яркой рубашечке, был популярен в деревнях Северного Поморья, о нем сочиняли разные сказки и называли северным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Мюнхаузеном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074" name="Picture 2" descr="Кукла-оберег своими руками: пеленашка, подорожница по фото - Сайт о  рукодел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96607"/>
            <a:ext cx="5518112" cy="44948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Презентация на тему &quot;Тряпичная народная кукла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8091" y="396607"/>
            <a:ext cx="6015209" cy="44948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872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cdnpdf.com/3/6/8/8/6/6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53" y="1013553"/>
            <a:ext cx="4649117" cy="50236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https://fsd.multiurok.ru/html/2019/11/06/s_5dc2aeee834e5/1246353_3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553" y="1013553"/>
            <a:ext cx="7064816" cy="50236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11673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ds05.infourok.ru/uploads/ex/10c8/00010eaf-15456137/img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636" y="440675"/>
            <a:ext cx="10333822" cy="601520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5269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77117" y="605929"/>
            <a:ext cx="11355344" cy="1608766"/>
          </a:xfrm>
        </p:spPr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Шло время.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268599" y="2137271"/>
            <a:ext cx="5442332" cy="445081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Шло время, вместе с ним совершенствовались приемы изготовления игрушек из различных материалов и развивались местные традиции. В дореволюционной России сложилось несколько центров изготовления игрушек: Троице-Сергиев Посад, села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Полховский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Майдан, Дымково и др. Часто народное творчество обращалось к таким материалам как солома, лён, пряжа. Иногда куклы вязались крючком и спицами. Игрушки из дерева, глины, кости, камня постепенно утратили свое первоначальное значение – с ними не играют дети. Сейчас это всего лишь игрушки-сувениры.</a:t>
            </a:r>
          </a:p>
        </p:txBody>
      </p:sp>
      <p:pic>
        <p:nvPicPr>
          <p:cNvPr id="4098" name="Picture 2" descr="Шло время, вместе с ним совершенствовались приемы изготовления игрушек из раз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80" y="2324559"/>
            <a:ext cx="5012675" cy="37787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3038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76222" y="1564395"/>
            <a:ext cx="5023691" cy="313932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>
                <a:solidFill>
                  <a:srgbClr val="3838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вот вязаная игрушка снова входит в моду. И вы сами, своими руками при помощи спиц или крючка и небольшого количества пряжи, можете выполнить красивые игрушки. Узоры для них выбираются несложные (столбики без </a:t>
            </a:r>
            <a:r>
              <a:rPr lang="ru-RU" b="1" dirty="0" err="1">
                <a:solidFill>
                  <a:srgbClr val="3838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накида</a:t>
            </a:r>
            <a:r>
              <a:rPr lang="ru-RU" b="1" dirty="0">
                <a:solidFill>
                  <a:srgbClr val="3838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или лицевая гладь). Главное – умение придать игрушке нужную форму. Готовые изделия наполняют кусочками ваты или синтепона, а отделку выполняют в соответствии со своей фантазией, - бисером, стразами, лентами.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А вот вязаная игрушка снова входит в моду. И вы сами, своими руками при помощ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227" y="1579918"/>
            <a:ext cx="4570662" cy="31237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5774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83893" y="5464366"/>
            <a:ext cx="10730429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Кроме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этих простых игрушек, были и весьма необычные. Примером могут служить кубари – особые волчки с закругленным низом и выемкой сверху, которые раскручивались с помощью веревочки. Отдельно можно выделить деревянные вертушки, похожие на 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мельницы</a:t>
            </a:r>
            <a:r>
              <a:rPr lang="ru-RU" dirty="0">
                <a:solidFill>
                  <a:srgbClr val="000000"/>
                </a:solidFill>
                <a:latin typeface="PT Sans"/>
              </a:rPr>
              <a:t>.</a:t>
            </a:r>
            <a:endParaRPr lang="ru-RU" dirty="0"/>
          </a:p>
        </p:txBody>
      </p:sp>
      <p:pic>
        <p:nvPicPr>
          <p:cNvPr id="6146" name="Picture 2" descr="https://histrf.ru/uploads/media/default/0001/55/2b81e68d5e42caace50ca5079b2202ef38acc2ae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581" y="429655"/>
            <a:ext cx="8637224" cy="48474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1401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7624" y="5497416"/>
            <a:ext cx="1135839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увидеть старинные игрушки можно не только в музеях: достаточно взглянуть на дымковские игрушки из глины или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богородские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резные деревянные: за минувшие столетия их форма и содержание фактически не претерпели изменений.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Как свистели на Руси: 300 уникальных игрушек можно увидеть в Новосибирск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145754"/>
            <a:ext cx="5407943" cy="40652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Музей игрушек поллока в лондоне, великобритания - Галерея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62"/>
          <a:stretch/>
        </p:blipFill>
        <p:spPr bwMode="auto">
          <a:xfrm>
            <a:off x="5928413" y="1068636"/>
            <a:ext cx="5715000" cy="414234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0563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7455" y="-198303"/>
            <a:ext cx="11270256" cy="1872868"/>
          </a:xfrm>
        </p:spPr>
        <p:txBody>
          <a:bodyPr/>
          <a:lstStyle/>
          <a:p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истории  современной игрушки (20-21 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век)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6" name="Picture 2" descr="https://kudamoscow.ru/uploads/8533a18099d50153e52790773e845402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277" y="1784396"/>
            <a:ext cx="5100809" cy="34707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avatars.mds.yandex.net/get-zen_doc/108343/pub_5b1b6664865165b0726ddf59_5b1cc78c69715500aa7af484/scale_12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453" y="1784396"/>
            <a:ext cx="4568278" cy="347076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9725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Презентация к занятию по ИЗО деятельности с детьми старшего дошкольного  возраста &quot;Деревянная игрушка&quot; - дошкольное образование, презентации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8125" y="264405"/>
            <a:ext cx="9342304" cy="63126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96991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4.infourok.ru/uploads/ex/09e2/0009cde1-e7201d13/img8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465139"/>
            <a:ext cx="5387745" cy="54031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https://s1.slide-share.ru/s_slide/f46131c2732831487733fdf786bc5f51/c36544f9-da6a-40d0-97ad-907abc29b22b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https://s1.slide-share.ru/s_slide/f46131c2732831487733fdf786bc5f51/c36544f9-da6a-40d0-97ad-907abc29b22b.jpe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8" descr="https://s1.slide-share.ru/s_slide/f46131c2732831487733fdf786bc5f51/c36544f9-da6a-40d0-97ad-907abc29b22b.jpe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10" descr="https://s1.slide-share.ru/s_slide/f46131c2732831487733fdf786bc5f51/c36544f9-da6a-40d0-97ad-907abc29b22b.jpe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520" y="465138"/>
            <a:ext cx="5862810" cy="540318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617716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AutoShape 20" descr="https://s1.slide-share.ru/s_slide/7570a3bff59f62ccd6ecfd6a857626d1/177e8210-6c18-4628-9fc0-858f0d3af78b.jpeg"/>
          <p:cNvSpPr>
            <a:spLocks noChangeAspect="1" noChangeArrowheads="1"/>
          </p:cNvSpPr>
          <p:nvPr/>
        </p:nvSpPr>
        <p:spPr bwMode="auto">
          <a:xfrm>
            <a:off x="155575" y="-96813"/>
            <a:ext cx="269096" cy="257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22" descr="https://s1.slide-share.ru/s_slide/7570a3bff59f62ccd6ecfd6a857626d1/177e8210-6c18-4628-9fc0-858f0d3af78b.jpeg"/>
          <p:cNvSpPr>
            <a:spLocks noChangeAspect="1" noChangeArrowheads="1"/>
          </p:cNvSpPr>
          <p:nvPr/>
        </p:nvSpPr>
        <p:spPr bwMode="auto">
          <a:xfrm>
            <a:off x="155575" y="-1366092"/>
            <a:ext cx="4978285" cy="3567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96" name="Picture 24" descr="Значение игрушки в жизни ребёнка для познания мира и развития интеллекта&quot; -  дошкольное образование,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222872"/>
            <a:ext cx="7258778" cy="5508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26" descr="Игрушка «Гоночный автомобиль», Ленинград, СССР, 1930-40-е гг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7571" y="1916936"/>
            <a:ext cx="4450815" cy="38559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54790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Экскаватор СиМ, Москва, Серп и Молот, СССР, 1950-нач. 70-х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4703" y="1174223"/>
            <a:ext cx="6337785" cy="54042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Игрушка «Буденовец», пластмасса, СССР, 1965-1975 гг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354" y="414060"/>
            <a:ext cx="4869455" cy="561216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367749" y="638978"/>
            <a:ext cx="26597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70-80 года Игрушек.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7245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s0.slide-share.ru/s_slide/06c31419b2ff0eb1a78f8f5e7da3be56/cb3edd73-0852-42f3-a82c-b5d3ddcbf60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50" name="Picture 6" descr="https://fs00.infourok.ru/images/doc/104/123575/img10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08473"/>
            <a:ext cx="5848618" cy="47923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s://ds03.infourok.ru/uploads/ex/00de/000348b5-fa14dc9b/img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1648" y="1872868"/>
            <a:ext cx="5717755" cy="48253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42248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1.bp.blogspot.com/-vNlcpyKamsE/X5mdhtn-CJI/AAAAAAAANxM/qkootilz8EcDqT6rnxD3JM02nI7XzM_UwCLcBGAsYHQ/s1024/slide-2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70"/>
          <a:stretch/>
        </p:blipFill>
        <p:spPr bwMode="auto">
          <a:xfrm>
            <a:off x="121186" y="354618"/>
            <a:ext cx="5993175" cy="50105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ds04.infourok.ru/uploads/ex/0c2b/001282ba-b6035f67/img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833" y="1718631"/>
            <a:ext cx="5651653" cy="50213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67183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ds05.infourok.ru/uploads/ex/09f7/00006b9e-9cd7e6c8/img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32201"/>
            <a:ext cx="5474044" cy="473725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ds04.infourok.ru/uploads/ex/055d/0007314c-c4d7252e/img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142" y="1454228"/>
            <a:ext cx="5916058" cy="51448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40851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7118" y="1145753"/>
            <a:ext cx="11743981" cy="5267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СПИСОК ЛИТЕРАТУРЫ.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Агаева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И.В. Возвращение к истокам. - М.: Академия, 2004. – 288с.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Аркин Е.А. Из истории игрушки // Дошкольное воспитание, 1995, №3. – 8–15 с.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Болотина Л.Р. Дошкольная педагогика /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Л.Р.Болотина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С.П.Баранов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Т.С.Комарова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- 2-е изд.,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испр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и доп. - М.: Академический Проект, 2005. - 240с.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Васильева О.К. Образная игрушка в творческих играх дошкольников. - СПб.: Детство-Пресс, 2003.-328с.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Козлова С.А. Дошкольная педагогика /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С.А.Козлова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Т.А.Куликова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- 7-е изд. - М.: Академия, 2007. - 416с.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Комарова Н.Ф. Комплексное руководство сюжетно-ролевыми играми в детском саду /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Н.Ф.Комарова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- М.: Скрипторий 2003, 2010. - 160с.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Коссаковская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Е.А. Игрушка в жизни ребёнка Е.А.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Коссаковская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- 2-е изд.,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перераб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- М.: Просвещение, 1980. - 64с.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Урунтаева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Г.А. Роль игрушки в психическом развитии ребенка. Дошкольная психология: Учебное пособие для учащихся средних педагогических учебных заведений. – 2-е изд. М.: Академия, 1997. – 81–85 с.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Усова А.П. «Роль игры в воспитании детей» Под редакцией А.В. Запорожца. М.: Просвещение, 1976.-352с.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Ядешко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В.И., Сохин Ф.А. Дошкольная педагогика. - М.: Просвещение, 1986.- 251с.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71871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resent5.com/presentation/-40580638_437312648/image-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918" y="284603"/>
            <a:ext cx="8185534" cy="5916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941184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352</TotalTime>
  <Words>1117</Words>
  <Application>Microsoft Office PowerPoint</Application>
  <PresentationFormat>Широкоэкранный</PresentationFormat>
  <Paragraphs>36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4" baseType="lpstr">
      <vt:lpstr>Arial</vt:lpstr>
      <vt:lpstr>Calibri</vt:lpstr>
      <vt:lpstr>HarmoniaSansProCyrRegular</vt:lpstr>
      <vt:lpstr>PT Sans</vt:lpstr>
      <vt:lpstr>Times New Roman</vt:lpstr>
      <vt:lpstr>Tw Cen MT</vt:lpstr>
      <vt:lpstr>Капля</vt:lpstr>
      <vt:lpstr>«История возникновения игрушки» для родителей 2 младшей группы.</vt:lpstr>
      <vt:lpstr>Презентация PowerPoint</vt:lpstr>
      <vt:lpstr>Первая игрушка погремушка</vt:lpstr>
      <vt:lpstr>Презентация PowerPoint</vt:lpstr>
      <vt:lpstr>Презентация PowerPoint</vt:lpstr>
      <vt:lpstr>Презентация PowerPoint</vt:lpstr>
      <vt:lpstr>Фигурки животных и людей.</vt:lpstr>
      <vt:lpstr>Презентация PowerPoint</vt:lpstr>
      <vt:lpstr>Происхождение кукол.</vt:lpstr>
      <vt:lpstr>Презентация PowerPoint</vt:lpstr>
      <vt:lpstr>Презентация PowerPoint</vt:lpstr>
      <vt:lpstr>Презентация PowerPoint</vt:lpstr>
      <vt:lpstr>Презентация PowerPoint</vt:lpstr>
      <vt:lpstr>Шло время.</vt:lpstr>
      <vt:lpstr>Презентация PowerPoint</vt:lpstr>
      <vt:lpstr>Презентация PowerPoint</vt:lpstr>
      <vt:lpstr>Презентация PowerPoint</vt:lpstr>
      <vt:lpstr>истории  современной игрушки (20-21 век)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возникновения игрушки. </dc:title>
  <dc:creator>Galina</dc:creator>
  <cp:lastModifiedBy>Galina</cp:lastModifiedBy>
  <cp:revision>35</cp:revision>
  <dcterms:created xsi:type="dcterms:W3CDTF">2021-03-29T16:50:51Z</dcterms:created>
  <dcterms:modified xsi:type="dcterms:W3CDTF">2021-08-01T16:47:28Z</dcterms:modified>
</cp:coreProperties>
</file>