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8" r:id="rId13"/>
    <p:sldId id="269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27" autoAdjust="0"/>
    <p:restoredTop sz="94660"/>
  </p:normalViewPr>
  <p:slideViewPr>
    <p:cSldViewPr>
      <p:cViewPr varScale="1">
        <p:scale>
          <a:sx n="102" d="100"/>
          <a:sy n="102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06.05.2024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171451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571744"/>
            <a:ext cx="6400800" cy="306705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5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«Нельзя говорить «Нельзя»?</a:t>
            </a:r>
          </a:p>
          <a:p>
            <a:endParaRPr lang="ru-RU" sz="54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Педагог-психолог: Л.А. Хлыстова</a:t>
            </a:r>
            <a:endParaRPr lang="ru-RU" sz="20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диск д\буклет ЦВО\Логотипы ЦВО 10.10.2012\логотип ЦВЕТ.jpg"/>
          <p:cNvPicPr/>
          <p:nvPr/>
        </p:nvPicPr>
        <p:blipFill>
          <a:blip r:embed="rId2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0199" y="285728"/>
            <a:ext cx="5643602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«Нельзя» – это безопасность!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587518" y="1554163"/>
            <a:ext cx="6121364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8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«Нельзя» – это правила поведения 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571612"/>
            <a:ext cx="5643602" cy="4714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64307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«Нельзя» – это установка границ, которые структурируют деятельность ребенка (детям нужна «инструкция»). </a:t>
            </a:r>
            <a:endParaRPr lang="ru-RU" i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857356" y="2143116"/>
            <a:ext cx="5891740" cy="4418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928826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Но нельзя злоупотреблять словом «нельзя», в этом случае оно потеряет свое значение.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857356" y="2253988"/>
            <a:ext cx="5689549" cy="4415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642918"/>
            <a:ext cx="8686800" cy="11430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употребляя слово «нельзя», по отношению к детям, необходимо соблюдать единство требований, иначе…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Воспитание\Не единство требований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285992"/>
            <a:ext cx="4707837" cy="40487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55441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4000" b="1" i="1" dirty="0" smtClean="0">
                <a:solidFill>
                  <a:srgbClr val="0070C0"/>
                </a:solidFill>
              </a:rPr>
              <a:t>Прежде всего родители должны объяснить ребенку, что такое «хорошо», что такое «плохо». </a:t>
            </a:r>
          </a:p>
          <a:p>
            <a:pPr>
              <a:buNone/>
            </a:pPr>
            <a:r>
              <a:rPr lang="ru-RU" sz="4000" b="1" i="1" dirty="0" smtClean="0">
                <a:solidFill>
                  <a:srgbClr val="0070C0"/>
                </a:solidFill>
              </a:rPr>
              <a:t>И в этом очень помогут Семейные традиции.</a:t>
            </a:r>
            <a:endParaRPr lang="ru-RU" sz="4000" b="1" i="1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-19288284"/>
            <a:ext cx="1000132" cy="763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14290"/>
            <a:ext cx="3454267" cy="2274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15369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  <a:effectLst/>
              </a:rPr>
              <a:t>А чтобы </a:t>
            </a:r>
            <a:r>
              <a:rPr lang="ru-RU" b="1" i="1" dirty="0" smtClean="0">
                <a:solidFill>
                  <a:srgbClr val="0070C0"/>
                </a:solidFill>
              </a:rPr>
              <a:t>не злоупотреблять словом «нельзя» можно использовать технику «</a:t>
            </a:r>
            <a:r>
              <a:rPr lang="ru-RU" b="1" i="1" dirty="0" err="1" smtClean="0">
                <a:solidFill>
                  <a:srgbClr val="0070C0"/>
                </a:solidFill>
              </a:rPr>
              <a:t>Я-сообщение</a:t>
            </a:r>
            <a:r>
              <a:rPr lang="ru-RU" b="1" i="1" dirty="0" smtClean="0">
                <a:solidFill>
                  <a:srgbClr val="0070C0"/>
                </a:solidFill>
              </a:rPr>
              <a:t>»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717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643182"/>
            <a:ext cx="5465849" cy="388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15041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"Ты – высказывание» - ответственность перекладывается на другого.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«Я – высказывание» - позволяет обозначать проблемы и при этом взять ответственность на себя.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Схема «Я – высказывания»: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Описание ситуации, которая вызывает напряжение.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Точное название своего чувства в этой ситуации.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Название причин этого чувства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Образец: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 ч. - Когда я вижу, что ты …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- когда это происходит …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- когда я сталкиваюсь …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 ч. – Я чувствую…..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- ….Я  не знаю, как реагировать…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- …..у меня возникает проблема…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 ч. причины: -…..потому что …..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- ….в связи с тем, что…..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14300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Существует закон воспитания личности: Мы получаем то, что поощряем!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143248"/>
            <a:ext cx="8229600" cy="2982915"/>
          </a:xfrm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pPr>
              <a:buNone/>
            </a:pPr>
            <a:endParaRPr lang="ru-RU" sz="47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ru-RU" sz="6400" b="1" dirty="0" smtClean="0">
                <a:solidFill>
                  <a:srgbClr val="00B050"/>
                </a:solidFill>
              </a:rPr>
              <a:t>Что же поощрять и замечать?</a:t>
            </a:r>
          </a:p>
          <a:p>
            <a:pPr>
              <a:buNone/>
            </a:pPr>
            <a:r>
              <a:rPr lang="ru-RU" sz="6400" b="1" dirty="0" smtClean="0">
                <a:solidFill>
                  <a:srgbClr val="00B050"/>
                </a:solidFill>
              </a:rPr>
              <a:t>Достоинства или недостатки?</a:t>
            </a:r>
          </a:p>
          <a:p>
            <a:pPr>
              <a:buNone/>
            </a:pPr>
            <a:endParaRPr lang="ru-RU" b="1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                                                         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1285860"/>
            <a:ext cx="263640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785794"/>
            <a:ext cx="8686800" cy="5294331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Самое желательное и ценное для каждого человека - это положительное внимание, любовь, уважение, поддержка, слова приятные, разделение интересов, совместное проведение вместе времени, восхищение, похвала, благодарность....</a:t>
            </a: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Если вы каждый день говорите своему ребёнку, что он ни на что не способен и абсолютно бесполезен, если вы его ругаете за плохие оценки, но не хвалите за хорошие, воспринимая это как само собой разумеющееся, то в итоге вы получите неудачника.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571636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Любовь и поддержка помогут преодолеть все трудности воспитания!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285992"/>
            <a:ext cx="4714907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461</TotalTime>
  <Words>353</Words>
  <PresentationFormat>Экран (4:3)</PresentationFormat>
  <Paragraphs>40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Слайд 1</vt:lpstr>
      <vt:lpstr>«Нельзя» – это безопасность!</vt:lpstr>
      <vt:lpstr>«Нельзя» – это правила поведения </vt:lpstr>
      <vt:lpstr>«Нельзя» – это установка границ, которые структурируют деятельность ребенка (детям нужна «инструкция»). </vt:lpstr>
      <vt:lpstr>Но нельзя злоупотреблять словом «нельзя», в этом случае оно потеряет свое значение.</vt:lpstr>
      <vt:lpstr> употребляя слово «нельзя», по отношению к детям, необходимо соблюдать единство требований, иначе…</vt:lpstr>
      <vt:lpstr> </vt:lpstr>
      <vt:lpstr>Слайд 8</vt:lpstr>
      <vt:lpstr>А чтобы не злоупотреблять словом «нельзя» можно использовать технику «Я-сообщение»</vt:lpstr>
      <vt:lpstr>Слайд 10</vt:lpstr>
      <vt:lpstr>Существует закон воспитания личности: Мы получаем то, что поощряем!</vt:lpstr>
      <vt:lpstr>Слайд 12</vt:lpstr>
      <vt:lpstr>Слайд 13</vt:lpstr>
      <vt:lpstr>Любовь и поддержка помогут преодолеть все трудности воспитания!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Татьяна</cp:lastModifiedBy>
  <cp:revision>40</cp:revision>
  <dcterms:created xsi:type="dcterms:W3CDTF">2023-09-28T06:28:05Z</dcterms:created>
  <dcterms:modified xsi:type="dcterms:W3CDTF">2024-05-06T07:46:22Z</dcterms:modified>
</cp:coreProperties>
</file>