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1"/>
  </p:notesMasterIdLst>
  <p:sldIdLst>
    <p:sldId id="271" r:id="rId2"/>
    <p:sldId id="267" r:id="rId3"/>
    <p:sldId id="276" r:id="rId4"/>
    <p:sldId id="257" r:id="rId5"/>
    <p:sldId id="258" r:id="rId6"/>
    <p:sldId id="260" r:id="rId7"/>
    <p:sldId id="261" r:id="rId8"/>
    <p:sldId id="263" r:id="rId9"/>
    <p:sldId id="262" r:id="rId10"/>
    <p:sldId id="266" r:id="rId11"/>
    <p:sldId id="264" r:id="rId12"/>
    <p:sldId id="265" r:id="rId13"/>
    <p:sldId id="268" r:id="rId14"/>
    <p:sldId id="269" r:id="rId15"/>
    <p:sldId id="270" r:id="rId16"/>
    <p:sldId id="273" r:id="rId17"/>
    <p:sldId id="274" r:id="rId18"/>
    <p:sldId id="272" r:id="rId19"/>
    <p:sldId id="275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96EA1F-EB26-451F-8E7E-C08AAA8C3D53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BA6FF5-C0E4-4148-9B47-0EFCD4F5D42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718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BA6FF5-C0E4-4148-9B47-0EFCD4F5D424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2622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04.02.2026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204864"/>
            <a:ext cx="7408333" cy="392129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60000"/>
              </a:lnSpc>
              <a:buNone/>
            </a:pPr>
            <a:r>
              <a:rPr lang="ru-RU" sz="2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Презентация </a:t>
            </a:r>
            <a:r>
              <a:rPr lang="ru-RU" sz="2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на конкурс «</a:t>
            </a:r>
            <a:r>
              <a:rPr lang="ru-RU" sz="23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Мой лучший </a:t>
            </a:r>
            <a:r>
              <a:rPr lang="ru-RU" sz="2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проект»</a:t>
            </a:r>
            <a:endParaRPr lang="ru-RU" sz="23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ru-RU" sz="2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проекта </a:t>
            </a:r>
            <a:r>
              <a:rPr lang="ru-RU" sz="23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по экологическому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ru-RU" sz="2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Воспитанию «Природа-наш дом»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ru-RU" sz="2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(Нравственно- патриотическое воспитание дошкольников)</a:t>
            </a:r>
            <a:endParaRPr lang="ru-RU" sz="23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60000"/>
              </a:lnSpc>
              <a:buNone/>
            </a:pPr>
            <a:r>
              <a:rPr lang="ru-RU" sz="23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вторая младшая группа</a:t>
            </a:r>
            <a:endParaRPr lang="ru-RU" sz="23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buNone/>
            </a:pPr>
            <a:endParaRPr lang="ru-RU" dirty="0" smtClean="0"/>
          </a:p>
          <a:p>
            <a:pPr marL="0" indent="0" algn="r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Воспитатель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Рычихина С.В.</a:t>
            </a:r>
          </a:p>
          <a:p>
            <a:pPr marL="0" indent="0" algn="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 кв. категория</a:t>
            </a:r>
          </a:p>
          <a:p>
            <a:pPr marL="0" indent="0" algn="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440160"/>
          </a:xfrm>
        </p:spPr>
        <p:txBody>
          <a:bodyPr>
            <a:normAutofit/>
          </a:bodyPr>
          <a:lstStyle/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</a:t>
            </a:r>
            <a:b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детский сад № 2 Павинского муниципального </a:t>
            </a:r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округа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Костромской области</a:t>
            </a:r>
            <a:br>
              <a:rPr lang="ru-RU" sz="1600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67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44824"/>
            <a:ext cx="7200800" cy="46805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14384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 «Природа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наш дом»</a:t>
            </a:r>
          </a:p>
        </p:txBody>
      </p:sp>
    </p:spTree>
    <p:extLst>
      <p:ext uri="{BB962C8B-B14F-4D97-AF65-F5344CB8AC3E}">
        <p14:creationId xmlns:p14="http://schemas.microsoft.com/office/powerpoint/2010/main" val="149006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353347"/>
          </a:xfrm>
        </p:spPr>
        <p:txBody>
          <a:bodyPr>
            <a:norm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Тема: «Природа – наш дом»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Тип проекта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познавательно-информационный, групповой.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Продолжительность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долгосрочный.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База для реализации проекта: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II младшая группа.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Участники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проекта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педагоги, воспитанники, родители (законные представители).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Сроки реализации проекта: 3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месяца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Образовательная область: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познавательное развитие, социально-коммуникативное развитие.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Интеграция в образовательные области: 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речевое развитее, художественно-эстетическое развитие, физическое развитие.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Паспорт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проекта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45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8424936" cy="108012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проекта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создание благоприятных условий для  экологического воспитания детей и формирования у них экологической культуры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980728"/>
            <a:ext cx="7848872" cy="5616624"/>
          </a:xfrm>
        </p:spPr>
        <p:txBody>
          <a:bodyPr>
            <a:noAutofit/>
          </a:bodyPr>
          <a:lstStyle/>
          <a:p>
            <a:pPr algn="l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</a:t>
            </a:r>
            <a:r>
              <a:rPr lang="ru-RU" sz="1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 формировать представление детей о растительном и животном мире;</a:t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формировать систему элементарных  экологических знаний, доступных пониманию </a:t>
            </a:r>
            <a:r>
              <a:rPr lang="ru-RU" sz="1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ребенка-дошкольника;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 </a:t>
            </a:r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формировать умения и навыки наблюдений за  природными  объектами и явлениями;</a:t>
            </a:r>
          </a:p>
          <a:p>
            <a:pPr algn="l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формировать умения и желания сохранять  природу  и при необходимости оказывать ей помощь (уход за живыми объектами), а также навыков элементарной  природоохранной деятельности в ближайшем окружении.</a:t>
            </a:r>
          </a:p>
          <a:p>
            <a:pPr algn="l"/>
            <a:r>
              <a:rPr lang="ru-RU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Развивающие:</a:t>
            </a:r>
            <a:endParaRPr lang="ru-RU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развивать познавательный интерес к миру  природы;</a:t>
            </a:r>
          </a:p>
          <a:p>
            <a:pPr algn="l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-развивать познавательный интерес к исследовательской деятельности, желание познать новое;</a:t>
            </a:r>
          </a:p>
          <a:p>
            <a:pPr algn="l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развивать логическое мышление, речь, кругозор.</a:t>
            </a:r>
            <a:b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Воспитательные:</a:t>
            </a:r>
            <a:endParaRPr lang="ru-RU" sz="1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воспитывать чувство прекрасного, обогащать знания и впечатления о природном мире;</a:t>
            </a:r>
          </a:p>
          <a:p>
            <a:pPr algn="l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воспитывать любознательность, любовь и бережное отношение к природе родного края;</a:t>
            </a:r>
          </a:p>
          <a:p>
            <a:pPr algn="l"/>
            <a:r>
              <a:rPr lang="ru-RU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воспитывать у детей эмоциональный отклик, интерес и эстетическое отношение к природному миру.</a:t>
            </a:r>
          </a:p>
          <a:p>
            <a:pPr algn="just"/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999811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dissolve/>
      </p:transition>
    </mc:Choice>
    <mc:Fallback xmlns="">
      <p:transition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91801" y="3048959"/>
            <a:ext cx="3848430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1728192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Беседа «Наш дом – природа»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en-US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представление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 окружающем природном мире.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Дать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детям понять, что природа – это наш общий дом, расширять знания детей о природе, продолжать формировать представление о роли природы в жизни человека.</a:t>
            </a:r>
            <a:b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Вот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такие следы остаются после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нас 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 земле. Даже если вы их не видите, земля помнит их. И каждый человек, живущий на этой планете, оставляет свой след. Посмотрите, какие следы вы видите на земле. </a:t>
            </a:r>
            <a:r>
              <a:rPr lang="ru-RU" sz="1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Правильно</a:t>
            </a:r>
            <a:r>
              <a:rPr lang="ru-RU" sz="1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большие, маленькие, чистые, грязные.</a:t>
            </a:r>
          </a:p>
        </p:txBody>
      </p:sp>
    </p:spTree>
    <p:extLst>
      <p:ext uri="{BB962C8B-B14F-4D97-AF65-F5344CB8AC3E}">
        <p14:creationId xmlns:p14="http://schemas.microsoft.com/office/powerpoint/2010/main" val="157415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Животные и растения нашего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края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Знакомим детей с растительным и животным миром Костромской области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6656" y="2204864"/>
            <a:ext cx="3822192" cy="936104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Рассматривание иллюстраций с дикими животными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8200" y="2204864"/>
            <a:ext cx="3822192" cy="936104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Просмотр презентации «Животные и растения Костромской области»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3" y="3356992"/>
            <a:ext cx="3957836" cy="24937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Объект 5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100" y="3356992"/>
            <a:ext cx="3822700" cy="2494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400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47248" cy="1656184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Свойства воздуха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b="1" dirty="0" smtClean="0">
                <a:solidFill>
                  <a:srgbClr val="002060"/>
                </a:solidFill>
                <a:latin typeface="Times New Roman"/>
                <a:ea typeface="Times New Roman"/>
              </a:rPr>
              <a:t>Цель</a:t>
            </a:r>
            <a:r>
              <a:rPr lang="en-US" sz="2000" b="1" dirty="0" smtClean="0">
                <a:solidFill>
                  <a:srgbClr val="002060"/>
                </a:solidFill>
                <a:latin typeface="Times New Roman"/>
                <a:ea typeface="Times New Roman"/>
              </a:rPr>
              <a:t>:</a:t>
            </a:r>
            <a:r>
              <a:rPr lang="en-US" sz="20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/>
                <a:ea typeface="Times New Roman"/>
              </a:rPr>
              <a:t>создать </a:t>
            </a:r>
            <a:r>
              <a:rPr lang="ru-RU" sz="2000" dirty="0">
                <a:solidFill>
                  <a:srgbClr val="002060"/>
                </a:solidFill>
                <a:latin typeface="Times New Roman"/>
                <a:ea typeface="Times New Roman"/>
              </a:rPr>
              <a:t>условия для формирования исследовательских навыков воспитанников.</a:t>
            </a:r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Знакомим со свойствами воздуха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занимает место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517" y="3429000"/>
            <a:ext cx="3596217" cy="26971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Воздух невидим, может двигаться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266" y="3429000"/>
            <a:ext cx="3596217" cy="26971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274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22520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Свойства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воздуха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Воздух не имеет запаха, он легкий, а также он имеет большое значение для всего живого.</a:t>
            </a:r>
            <a:endParaRPr lang="ru-RU" sz="4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2204864"/>
            <a:ext cx="4247455" cy="3415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708920"/>
            <a:ext cx="4319464" cy="34155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40364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506496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Опытно-экспериментальная деятельность «Свойства воды»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познакомить детей с некоторыми свойствами воды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1988840"/>
            <a:ext cx="7783776" cy="72008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процессе экспериментирования с жидкостями развиваем познавательный интерес, любознательность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18" y="3134283"/>
            <a:ext cx="4032448" cy="2652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150949"/>
            <a:ext cx="3983825" cy="26109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Текст 8"/>
          <p:cNvSpPr>
            <a:spLocks noGrp="1"/>
          </p:cNvSpPr>
          <p:nvPr>
            <p:ph type="body" sz="quarter" idx="3"/>
          </p:nvPr>
        </p:nvSpPr>
        <p:spPr>
          <a:xfrm>
            <a:off x="8424672" y="3212976"/>
            <a:ext cx="45719" cy="72008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0335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Сюжетно-ролевая игра «Пикник»</a:t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Собираемся в дорогу.</a:t>
            </a:r>
            <a:endParaRPr lang="ru-RU" sz="2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093559"/>
            <a:ext cx="3888432" cy="27363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068960"/>
            <a:ext cx="4176463" cy="2736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5254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2232248"/>
          </a:xfrm>
        </p:spPr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Сюжетно-ролевая игра «Пикник»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развивать у детей познавательный интерес к миру природы;</a:t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формирование первоначальных умений и навыков экологически грамотного и безопасного для природы и самого ребенка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поведения</a:t>
            </a:r>
            <a: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>. </a:t>
            </a: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0164" y="3020356"/>
            <a:ext cx="3600402" cy="31215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Объект 6"/>
          <p:cNvPicPr>
            <a:picLocks noGrp="1" noChangeAspect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9348" y="2924945"/>
            <a:ext cx="3672408" cy="3312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61815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794528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Сюжетно-ролевая игра «Пикник»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гуманного, эмоционально – положительного, бережного, заботливого отношения к миру природы; 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развитие чувства </a:t>
            </a:r>
            <a:r>
              <a:rPr lang="ru-RU" sz="22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эмпатии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(способности к переживанию)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 объектам природы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50" y="2941535"/>
            <a:ext cx="3882000" cy="2911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931241"/>
            <a:ext cx="3895725" cy="29217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49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512168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Подвижные игры «Лягушки в кадушке», «Птицелов», «Земля, вода, воздух».  Заботимся о птицах зимой.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18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знакомим детей с подвижными играми, с местами обитания птиц, животных, рыб. Воспитываем заботливое отношение ко всему живому.</a:t>
            </a:r>
            <a:endParaRPr lang="ru-RU" sz="18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22902" y="2856813"/>
            <a:ext cx="4400242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Объект 2"/>
          <p:cNvPicPr>
            <a:picLocks noGrp="1" noChangeAspect="1"/>
          </p:cNvPicPr>
          <p:nvPr>
            <p:ph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2708920"/>
            <a:ext cx="4320480" cy="35679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5904772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506496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помочь родителям понять, что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для дошкольников важным компонентом является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</a:t>
            </a:r>
            <a:r>
              <a:rPr lang="ru-RU" sz="2200" dirty="0" smtClean="0">
                <a:solidFill>
                  <a:srgbClr val="002060"/>
                </a:solidFill>
              </a:rPr>
              <a:t/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sz="2200" dirty="0" smtClean="0">
                <a:solidFill>
                  <a:srgbClr val="002060"/>
                </a:solidFill>
              </a:rPr>
              <a:t/>
            </a:r>
            <a:br>
              <a:rPr lang="ru-RU" sz="2200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6656" y="1916832"/>
            <a:ext cx="3822192" cy="864096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Готовим книгу «Берегите природу»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2701" y="3381287"/>
            <a:ext cx="3650746" cy="27380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8200" y="1916833"/>
            <a:ext cx="3822192" cy="864096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 smtClean="0"/>
              <a:t>Результаты работы родителей с детьми</a:t>
            </a:r>
            <a:r>
              <a:rPr lang="en-US" sz="2000" dirty="0" smtClean="0"/>
              <a:t>:</a:t>
            </a:r>
            <a:r>
              <a:rPr lang="ru-RU" sz="2000" dirty="0" smtClean="0"/>
              <a:t> книга «Берегите природу».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036" y="3166141"/>
            <a:ext cx="4680520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5748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НООД «Береги природу»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у детей представление, что природа – это наш общий дом.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6656" y="1844824"/>
            <a:ext cx="3822192" cy="1152128"/>
          </a:xfrm>
        </p:spPr>
        <p:txBody>
          <a:bodyPr>
            <a:no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Совершенствуем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умения детей различать природу и не природу, называть объекты живой и неживой природы.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58" y="3163941"/>
            <a:ext cx="3918648" cy="2938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844824"/>
            <a:ext cx="3822192" cy="1152128"/>
          </a:xfrm>
        </p:spPr>
        <p:txBody>
          <a:bodyPr>
            <a:noAutofit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азвиваем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внимание, память, любознательность.</a:t>
            </a: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5879" y="3163941"/>
            <a:ext cx="3950921" cy="29631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6737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Развлечение «По дороге в лес»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2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Учить проявлять заботу и внимание ко всему живому, формировать доброжелательность</a:t>
            </a:r>
            <a:r>
              <a:rPr lang="ru-RU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 </a:t>
            </a:r>
            <a:br>
              <a:rPr lang="ru-RU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700808"/>
            <a:ext cx="4175320" cy="1080120"/>
          </a:xfrm>
        </p:spPr>
        <p:txBody>
          <a:bodyPr>
            <a:noAutofit/>
          </a:bodyPr>
          <a:lstStyle/>
          <a:p>
            <a:r>
              <a:rPr lang="ru-RU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Воспитывать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интерес у детей к жизни леса, любовь, бережное отношение к природе.</a:t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427920"/>
            <a:ext cx="3888431" cy="2691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8200" y="1772816"/>
            <a:ext cx="4244280" cy="1296144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Расширять 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представление детей о лесе и о его </a:t>
            </a:r>
            <a:r>
              <a:rPr lang="ru-RU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обитателях.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427920"/>
            <a:ext cx="4176464" cy="26701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2139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Развлечение «По дороге в лес»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700808"/>
            <a:ext cx="4103312" cy="79208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Развивать познавательный интерес к миру природы.</a:t>
            </a:r>
            <a:br>
              <a:rPr lang="ru-RU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729835"/>
            <a:ext cx="3957875" cy="33972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700808"/>
            <a:ext cx="3822192" cy="720080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Отгадываем загадки о животных</a:t>
            </a:r>
            <a:endParaRPr lang="ru-RU" sz="20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729835"/>
            <a:ext cx="3960439" cy="34453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3601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132856"/>
            <a:ext cx="5544616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F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650512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Книга «Береги природу»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en-US" sz="2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Формировать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детей  экологическую культуру.</a:t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Формировать 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освоение элементарных норм поведения по отношению к природе, умение и желание сохранять природу и при необходимости оказывать ей </a:t>
            </a:r>
            <a:r>
              <a:rPr lang="ru-RU" sz="2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помощь.</a:t>
            </a:r>
            <a: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8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675467"/>
            <a:ext cx="8496943" cy="3450696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3200" b="1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Вывод: </a:t>
            </a:r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результате проведенной работы у воспитанников сформировалось представление о природе нашего края. Дети познакомились с растительным и животным миром не только нашей области, но в России в целом. У детей сформировалось понятие о бережном отношении к природе, желание заботится о ней и приумножать. В результате участия родителей в проекте в группе пополнилась развивающая среда. Они стали больше уделять времени проблемам экологического воспитания своих детей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endParaRPr lang="ru-RU" sz="32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Усилиями родителей и детей была создана книга «Берегите природу».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работы над проектом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398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959</TotalTime>
  <Words>221</Words>
  <Application>Microsoft Office PowerPoint</Application>
  <PresentationFormat>Экран (4:3)</PresentationFormat>
  <Paragraphs>64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Calibri</vt:lpstr>
      <vt:lpstr>Candara</vt:lpstr>
      <vt:lpstr>Symbol</vt:lpstr>
      <vt:lpstr>Times New Roman</vt:lpstr>
      <vt:lpstr>Волна</vt:lpstr>
      <vt:lpstr>Муниципальное дошкольное образовательное учреждение  детский сад № 2 Павинского муниципального округа Костромской области </vt:lpstr>
      <vt:lpstr>тема «Природа – наш дом»</vt:lpstr>
      <vt:lpstr>Паспорт проекта</vt:lpstr>
      <vt:lpstr>                   Цель проекта: создание благоприятных условий для  экологического воспитания детей и формирования у них экологической культуры. </vt:lpstr>
      <vt:lpstr>  Беседа «Наш дом – природа» Цель: формировать представление детей об окружающем природном мире. Дать детям понять, что природа – это наш общий дом, расширять знания детей о природе, продолжать формировать представление о роли природы в жизни человека. Вот такие следы остаются после нас на земле. Даже если вы их не видите, земля помнит их. И каждый человек, живущий на этой планете, оставляет свой след. Посмотрите, какие следы вы видите на земле. Правильно, большие, маленькие, чистые, грязные.</vt:lpstr>
      <vt:lpstr>Животные и растения нашего края  Цель: Знакомим детей с растительным и животным миром Костромской области</vt:lpstr>
      <vt:lpstr>Тема: Свойства воздуха Цель: создать условия для формирования исследовательских навыков воспитанников.</vt:lpstr>
      <vt:lpstr>Тема: Свойства воздуха Воздух не имеет запаха, он легкий, а также он имеет большое значение для всего живого.</vt:lpstr>
      <vt:lpstr>Опытно-экспериментальная деятельность «Свойства воды» Цель: познакомить детей с некоторыми свойствами воды</vt:lpstr>
      <vt:lpstr>Сюжетно-ролевая игра «Пикник» Собираемся в дорогу.</vt:lpstr>
      <vt:lpstr>Сюжетно-ролевая игра «Пикник» Цель: развивать у детей познавательный интерес к миру природы; формирование первоначальных умений и навыков экологически грамотного и безопасного для природы и самого ребенка поведения . </vt:lpstr>
      <vt:lpstr>Сюжетно-ролевая игра «Пикник» Цель: воспитание гуманного, эмоционально – положительного, бережного, заботливого отношения к миру природы;  развитие чувства эмпатии (способности к переживанию) к объектам природы</vt:lpstr>
      <vt:lpstr>Подвижные игры «Лягушки в кадушке», «Птицелов», «Земля, вода, воздух».  Заботимся о птицах зимой. Цель: знакомим детей с подвижными играми, с местами обитания птиц, животных, рыб. Воспитываем заботливое отношение ко всему живому.</vt:lpstr>
      <vt:lpstr>   Работа с родителями Цель: помочь родителям понять, что для дошкольников важным компонентом является экологическое воспитание   </vt:lpstr>
      <vt:lpstr>НООД «Береги природу» Цель: формировать у детей представление, что природа – это наш общий дом.</vt:lpstr>
      <vt:lpstr>Развлечение «По дороге в лес» Цель: Учить проявлять заботу и внимание ко всему живому, формировать доброжелательность.  </vt:lpstr>
      <vt:lpstr>Развлечение «По дороге в лес»</vt:lpstr>
      <vt:lpstr> Книга «Береги природу» Цель: Формировать у детей  экологическую культуру. Формировать освоение элементарных норм поведения по отношению к природе, умение и желание сохранять природу и при необходимости оказывать ей помощь. </vt:lpstr>
      <vt:lpstr>Результаты работы над проектом: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по экологическому воспитанию «Природа – наш дом»</dc:title>
  <dc:creator>Pavel</dc:creator>
  <cp:lastModifiedBy>Детский сад</cp:lastModifiedBy>
  <cp:revision>65</cp:revision>
  <dcterms:created xsi:type="dcterms:W3CDTF">2023-02-12T15:55:54Z</dcterms:created>
  <dcterms:modified xsi:type="dcterms:W3CDTF">2026-02-04T09:51:51Z</dcterms:modified>
</cp:coreProperties>
</file>