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3"/>
  </p:notesMasterIdLst>
  <p:sldIdLst>
    <p:sldId id="256" r:id="rId2"/>
    <p:sldId id="266" r:id="rId3"/>
    <p:sldId id="265" r:id="rId4"/>
    <p:sldId id="257" r:id="rId5"/>
    <p:sldId id="267" r:id="rId6"/>
    <p:sldId id="262" r:id="rId7"/>
    <p:sldId id="259" r:id="rId8"/>
    <p:sldId id="260" r:id="rId9"/>
    <p:sldId id="261" r:id="rId10"/>
    <p:sldId id="263" r:id="rId11"/>
    <p:sldId id="268" r:id="rId12"/>
  </p:sldIdLst>
  <p:sldSz cx="9144000" cy="5143500" type="screen16x9"/>
  <p:notesSz cx="6858000" cy="9144000"/>
  <p:embeddedFontLst>
    <p:embeddedFont>
      <p:font typeface="Cambria" panose="02040503050406030204" pitchFamily="18" charset="0"/>
      <p:regular r:id="rId14"/>
      <p:bold r:id="rId15"/>
      <p:italic r:id="rId16"/>
      <p:boldItalic r:id="rId17"/>
    </p:embeddedFont>
    <p:embeddedFont>
      <p:font typeface="Lato" panose="020B0604020202020204" charset="0"/>
      <p:regular r:id="rId18"/>
      <p:bold r:id="rId19"/>
      <p:italic r:id="rId20"/>
      <p:boldItalic r:id="rId21"/>
    </p:embeddedFont>
    <p:embeddedFont>
      <p:font typeface="Raleway" panose="020B0604020202020204" charset="-52"/>
      <p:regular r:id="rId22"/>
      <p:bold r:id="rId23"/>
      <p:italic r:id="rId24"/>
      <p:boldItalic r:id="rId25"/>
    </p:embeddedFont>
    <p:embeddedFont>
      <p:font typeface="Source Code Pro" panose="020B0604020202020204" charset="0"/>
      <p:regular r:id="rId26"/>
      <p:bold r:id="rId27"/>
      <p:italic r:id="rId28"/>
      <p:boldItalic r:id="rId2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84" y="103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font" Target="fonts/font1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font" Target="fonts/font15.fntdata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6 класс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Лист1!$A$2:$A$6</c:f>
              <c:strCache>
                <c:ptCount val="5"/>
                <c:pt idx="0">
                  <c:v>Недостаточный</c:v>
                </c:pt>
                <c:pt idx="1">
                  <c:v>Низкий</c:v>
                </c:pt>
                <c:pt idx="2">
                  <c:v>Средний</c:v>
                </c:pt>
                <c:pt idx="3">
                  <c:v>Повышенный</c:v>
                </c:pt>
                <c:pt idx="4">
                  <c:v>Высокий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</c:v>
                </c:pt>
                <c:pt idx="1">
                  <c:v>3</c:v>
                </c:pt>
                <c:pt idx="2">
                  <c:v>11</c:v>
                </c:pt>
                <c:pt idx="3">
                  <c:v>9</c:v>
                </c:pt>
                <c:pt idx="4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413-48E6-B3E9-696CF839F4A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7 класс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Лист1!$A$2:$A$6</c:f>
              <c:strCache>
                <c:ptCount val="5"/>
                <c:pt idx="0">
                  <c:v>Недостаточный</c:v>
                </c:pt>
                <c:pt idx="1">
                  <c:v>Низкий</c:v>
                </c:pt>
                <c:pt idx="2">
                  <c:v>Средний</c:v>
                </c:pt>
                <c:pt idx="3">
                  <c:v>Повышенный</c:v>
                </c:pt>
                <c:pt idx="4">
                  <c:v>Высокий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1</c:v>
                </c:pt>
                <c:pt idx="1">
                  <c:v>4</c:v>
                </c:pt>
                <c:pt idx="2">
                  <c:v>6</c:v>
                </c:pt>
                <c:pt idx="3">
                  <c:v>4</c:v>
                </c:pt>
                <c:pt idx="4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413-48E6-B3E9-696CF839F4AD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9 класс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Лист1!$A$2:$A$6</c:f>
              <c:strCache>
                <c:ptCount val="5"/>
                <c:pt idx="0">
                  <c:v>Недостаточный</c:v>
                </c:pt>
                <c:pt idx="1">
                  <c:v>Низкий</c:v>
                </c:pt>
                <c:pt idx="2">
                  <c:v>Средний</c:v>
                </c:pt>
                <c:pt idx="3">
                  <c:v>Повышенный</c:v>
                </c:pt>
                <c:pt idx="4">
                  <c:v>Высокий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413-48E6-B3E9-696CF839F4A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375124048"/>
        <c:axId val="847857040"/>
      </c:barChart>
      <c:catAx>
        <c:axId val="13751240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847857040"/>
        <c:crosses val="autoZero"/>
        <c:auto val="1"/>
        <c:lblAlgn val="ctr"/>
        <c:lblOffset val="100"/>
        <c:noMultiLvlLbl val="0"/>
      </c:catAx>
      <c:valAx>
        <c:axId val="8478570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75124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accent1">
              <a:lumMod val="75000"/>
            </a:schemeClr>
          </a:solidFill>
        </a:defRPr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3A0756B-8F61-4CBE-8D11-047777DD3228}" type="doc">
      <dgm:prSet loTypeId="urn:microsoft.com/office/officeart/2005/8/layout/hierarchy4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B7EBBCA5-F91F-4360-B749-21308597BD5C}">
      <dgm:prSet phldrT="[Текст]" custT="1"/>
      <dgm:spPr/>
      <dgm:t>
        <a:bodyPr/>
        <a:lstStyle/>
        <a:p>
          <a:r>
            <a:rPr lang="ru-RU" sz="2400" kern="1200">
              <a:latin typeface="Arial"/>
              <a:ea typeface="+mn-ea"/>
              <a:cs typeface="+mn-cs"/>
            </a:rPr>
            <a:t>Креативное самовыражение </a:t>
          </a:r>
          <a:endParaRPr lang="ru-RU" sz="2400" kern="1200" dirty="0">
            <a:latin typeface="Arial"/>
            <a:ea typeface="+mn-ea"/>
            <a:cs typeface="+mn-cs"/>
          </a:endParaRPr>
        </a:p>
      </dgm:t>
    </dgm:pt>
    <dgm:pt modelId="{672D1706-5B6E-4883-8BF3-B030FA345185}" type="parTrans" cxnId="{DF26967A-39BA-4235-9C0D-3D97EBD0A9A5}">
      <dgm:prSet/>
      <dgm:spPr/>
      <dgm:t>
        <a:bodyPr/>
        <a:lstStyle/>
        <a:p>
          <a:endParaRPr lang="ru-RU"/>
        </a:p>
      </dgm:t>
    </dgm:pt>
    <dgm:pt modelId="{6FB6A2CA-D93F-4A75-928B-D4EBDCBA9423}" type="sibTrans" cxnId="{DF26967A-39BA-4235-9C0D-3D97EBD0A9A5}">
      <dgm:prSet/>
      <dgm:spPr/>
      <dgm:t>
        <a:bodyPr/>
        <a:lstStyle/>
        <a:p>
          <a:endParaRPr lang="ru-RU"/>
        </a:p>
      </dgm:t>
    </dgm:pt>
    <dgm:pt modelId="{F91AF928-5943-494A-BEE8-2A40ACA2544D}">
      <dgm:prSet phldrT="[Текст]" custT="1"/>
      <dgm:spPr/>
      <dgm:t>
        <a:bodyPr/>
        <a:lstStyle/>
        <a:p>
          <a:r>
            <a:rPr lang="ru-RU" sz="1600" kern="1200">
              <a:latin typeface="Arial"/>
              <a:ea typeface="+mn-ea"/>
              <a:cs typeface="+mn-cs"/>
            </a:rPr>
            <a:t>Письменное или устное</a:t>
          </a:r>
          <a:endParaRPr lang="ru-RU" sz="1600" kern="1200" dirty="0">
            <a:latin typeface="Arial"/>
            <a:ea typeface="+mn-ea"/>
            <a:cs typeface="+mn-cs"/>
          </a:endParaRPr>
        </a:p>
      </dgm:t>
    </dgm:pt>
    <dgm:pt modelId="{989A7D71-C328-400A-B92E-7D305BA554E7}" type="parTrans" cxnId="{0C4CBE4C-AA23-414E-814A-A15CEB6C68A9}">
      <dgm:prSet/>
      <dgm:spPr/>
      <dgm:t>
        <a:bodyPr/>
        <a:lstStyle/>
        <a:p>
          <a:endParaRPr lang="ru-RU"/>
        </a:p>
      </dgm:t>
    </dgm:pt>
    <dgm:pt modelId="{724A33F6-89C6-41B0-9676-7EF35D8BEC57}" type="sibTrans" cxnId="{0C4CBE4C-AA23-414E-814A-A15CEB6C68A9}">
      <dgm:prSet/>
      <dgm:spPr/>
      <dgm:t>
        <a:bodyPr/>
        <a:lstStyle/>
        <a:p>
          <a:endParaRPr lang="ru-RU"/>
        </a:p>
      </dgm:t>
    </dgm:pt>
    <dgm:pt modelId="{F00B99D3-FC59-4C58-B0C2-2996ADBE31A1}">
      <dgm:prSet phldrT="[Текст]"/>
      <dgm:spPr/>
      <dgm:t>
        <a:bodyPr/>
        <a:lstStyle/>
        <a:p>
          <a:r>
            <a:rPr lang="ru-RU" dirty="0"/>
            <a:t>Изобразительное или символическое </a:t>
          </a:r>
        </a:p>
      </dgm:t>
    </dgm:pt>
    <dgm:pt modelId="{D85251A8-A71B-4FAD-BBD7-ED44D725525C}" type="parTrans" cxnId="{7DF86935-E679-4F4C-AFC0-EBFD0990E4A2}">
      <dgm:prSet/>
      <dgm:spPr/>
      <dgm:t>
        <a:bodyPr/>
        <a:lstStyle/>
        <a:p>
          <a:endParaRPr lang="ru-RU"/>
        </a:p>
      </dgm:t>
    </dgm:pt>
    <dgm:pt modelId="{CE61BDB8-FDB2-482B-A2B2-380410E46530}" type="sibTrans" cxnId="{7DF86935-E679-4F4C-AFC0-EBFD0990E4A2}">
      <dgm:prSet/>
      <dgm:spPr/>
      <dgm:t>
        <a:bodyPr/>
        <a:lstStyle/>
        <a:p>
          <a:endParaRPr lang="ru-RU"/>
        </a:p>
      </dgm:t>
    </dgm:pt>
    <dgm:pt modelId="{AA84758E-5347-4BF9-A324-4BF2EDE044C3}" type="pres">
      <dgm:prSet presAssocID="{E3A0756B-8F61-4CBE-8D11-047777DD3228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0B3E8367-9FC5-45E5-83B7-E5AC3E87D316}" type="pres">
      <dgm:prSet presAssocID="{B7EBBCA5-F91F-4360-B749-21308597BD5C}" presName="vertOne" presStyleCnt="0"/>
      <dgm:spPr/>
    </dgm:pt>
    <dgm:pt modelId="{0348E650-DF07-47C4-89C9-9394E6944B37}" type="pres">
      <dgm:prSet presAssocID="{B7EBBCA5-F91F-4360-B749-21308597BD5C}" presName="txOne" presStyleLbl="node0" presStyleIdx="0" presStyleCnt="1">
        <dgm:presLayoutVars>
          <dgm:chPref val="3"/>
        </dgm:presLayoutVars>
      </dgm:prSet>
      <dgm:spPr/>
    </dgm:pt>
    <dgm:pt modelId="{1FF93D41-F5BE-4A31-BA58-9C770CCA768C}" type="pres">
      <dgm:prSet presAssocID="{B7EBBCA5-F91F-4360-B749-21308597BD5C}" presName="parTransOne" presStyleCnt="0"/>
      <dgm:spPr/>
    </dgm:pt>
    <dgm:pt modelId="{FB4728E4-8099-4D5C-9569-EB902EE3AA8D}" type="pres">
      <dgm:prSet presAssocID="{B7EBBCA5-F91F-4360-B749-21308597BD5C}" presName="horzOne" presStyleCnt="0"/>
      <dgm:spPr/>
    </dgm:pt>
    <dgm:pt modelId="{8D14F699-1EBF-47F8-879D-78A509173D7F}" type="pres">
      <dgm:prSet presAssocID="{F91AF928-5943-494A-BEE8-2A40ACA2544D}" presName="vertTwo" presStyleCnt="0"/>
      <dgm:spPr/>
    </dgm:pt>
    <dgm:pt modelId="{44A9E80F-E5D0-4907-BD78-9A274CA2AD35}" type="pres">
      <dgm:prSet presAssocID="{F91AF928-5943-494A-BEE8-2A40ACA2544D}" presName="txTwo" presStyleLbl="node2" presStyleIdx="0" presStyleCnt="2">
        <dgm:presLayoutVars>
          <dgm:chPref val="3"/>
        </dgm:presLayoutVars>
      </dgm:prSet>
      <dgm:spPr/>
    </dgm:pt>
    <dgm:pt modelId="{3BEA6126-E239-4B12-A379-1147460979B4}" type="pres">
      <dgm:prSet presAssocID="{F91AF928-5943-494A-BEE8-2A40ACA2544D}" presName="horzTwo" presStyleCnt="0"/>
      <dgm:spPr/>
    </dgm:pt>
    <dgm:pt modelId="{B3AE537C-75B6-4E49-84AF-45F1902E5071}" type="pres">
      <dgm:prSet presAssocID="{724A33F6-89C6-41B0-9676-7EF35D8BEC57}" presName="sibSpaceTwo" presStyleCnt="0"/>
      <dgm:spPr/>
    </dgm:pt>
    <dgm:pt modelId="{BCEB6778-9FB2-4389-AE9F-7B858D86B514}" type="pres">
      <dgm:prSet presAssocID="{F00B99D3-FC59-4C58-B0C2-2996ADBE31A1}" presName="vertTwo" presStyleCnt="0"/>
      <dgm:spPr/>
    </dgm:pt>
    <dgm:pt modelId="{61F6621C-F71A-4C96-9E5B-A4DC04F68560}" type="pres">
      <dgm:prSet presAssocID="{F00B99D3-FC59-4C58-B0C2-2996ADBE31A1}" presName="txTwo" presStyleLbl="node2" presStyleIdx="1" presStyleCnt="2" custLinFactNeighborX="77" custLinFactNeighborY="45">
        <dgm:presLayoutVars>
          <dgm:chPref val="3"/>
        </dgm:presLayoutVars>
      </dgm:prSet>
      <dgm:spPr/>
    </dgm:pt>
    <dgm:pt modelId="{7DB1990B-B395-4BF3-8B39-0D5A20C37B8C}" type="pres">
      <dgm:prSet presAssocID="{F00B99D3-FC59-4C58-B0C2-2996ADBE31A1}" presName="horzTwo" presStyleCnt="0"/>
      <dgm:spPr/>
    </dgm:pt>
  </dgm:ptLst>
  <dgm:cxnLst>
    <dgm:cxn modelId="{7DF86935-E679-4F4C-AFC0-EBFD0990E4A2}" srcId="{B7EBBCA5-F91F-4360-B749-21308597BD5C}" destId="{F00B99D3-FC59-4C58-B0C2-2996ADBE31A1}" srcOrd="1" destOrd="0" parTransId="{D85251A8-A71B-4FAD-BBD7-ED44D725525C}" sibTransId="{CE61BDB8-FDB2-482B-A2B2-380410E46530}"/>
    <dgm:cxn modelId="{416D5137-32F5-4E20-866F-E701689DD092}" type="presOf" srcId="{F91AF928-5943-494A-BEE8-2A40ACA2544D}" destId="{44A9E80F-E5D0-4907-BD78-9A274CA2AD35}" srcOrd="0" destOrd="0" presId="urn:microsoft.com/office/officeart/2005/8/layout/hierarchy4"/>
    <dgm:cxn modelId="{0C4CBE4C-AA23-414E-814A-A15CEB6C68A9}" srcId="{B7EBBCA5-F91F-4360-B749-21308597BD5C}" destId="{F91AF928-5943-494A-BEE8-2A40ACA2544D}" srcOrd="0" destOrd="0" parTransId="{989A7D71-C328-400A-B92E-7D305BA554E7}" sibTransId="{724A33F6-89C6-41B0-9676-7EF35D8BEC57}"/>
    <dgm:cxn modelId="{C07F7352-23CE-4E5B-BA66-0F2C645A89A1}" type="presOf" srcId="{F00B99D3-FC59-4C58-B0C2-2996ADBE31A1}" destId="{61F6621C-F71A-4C96-9E5B-A4DC04F68560}" srcOrd="0" destOrd="0" presId="urn:microsoft.com/office/officeart/2005/8/layout/hierarchy4"/>
    <dgm:cxn modelId="{DF26967A-39BA-4235-9C0D-3D97EBD0A9A5}" srcId="{E3A0756B-8F61-4CBE-8D11-047777DD3228}" destId="{B7EBBCA5-F91F-4360-B749-21308597BD5C}" srcOrd="0" destOrd="0" parTransId="{672D1706-5B6E-4883-8BF3-B030FA345185}" sibTransId="{6FB6A2CA-D93F-4A75-928B-D4EBDCBA9423}"/>
    <dgm:cxn modelId="{DAA9C5AA-4EAE-40CD-9858-6DDC7FF75AD0}" type="presOf" srcId="{B7EBBCA5-F91F-4360-B749-21308597BD5C}" destId="{0348E650-DF07-47C4-89C9-9394E6944B37}" srcOrd="0" destOrd="0" presId="urn:microsoft.com/office/officeart/2005/8/layout/hierarchy4"/>
    <dgm:cxn modelId="{55B319BD-C716-4AE5-A3E2-662ECE9803A3}" type="presOf" srcId="{E3A0756B-8F61-4CBE-8D11-047777DD3228}" destId="{AA84758E-5347-4BF9-A324-4BF2EDE044C3}" srcOrd="0" destOrd="0" presId="urn:microsoft.com/office/officeart/2005/8/layout/hierarchy4"/>
    <dgm:cxn modelId="{AE233174-9FA6-4671-A9F6-E6057BFC930F}" type="presParOf" srcId="{AA84758E-5347-4BF9-A324-4BF2EDE044C3}" destId="{0B3E8367-9FC5-45E5-83B7-E5AC3E87D316}" srcOrd="0" destOrd="0" presId="urn:microsoft.com/office/officeart/2005/8/layout/hierarchy4"/>
    <dgm:cxn modelId="{3BA31A48-0B2A-4DA5-8CFD-1388BD3BF4DC}" type="presParOf" srcId="{0B3E8367-9FC5-45E5-83B7-E5AC3E87D316}" destId="{0348E650-DF07-47C4-89C9-9394E6944B37}" srcOrd="0" destOrd="0" presId="urn:microsoft.com/office/officeart/2005/8/layout/hierarchy4"/>
    <dgm:cxn modelId="{968556D9-C569-4AEC-B266-FFA9EACEA6EE}" type="presParOf" srcId="{0B3E8367-9FC5-45E5-83B7-E5AC3E87D316}" destId="{1FF93D41-F5BE-4A31-BA58-9C770CCA768C}" srcOrd="1" destOrd="0" presId="urn:microsoft.com/office/officeart/2005/8/layout/hierarchy4"/>
    <dgm:cxn modelId="{8B443AB3-0AAB-4B08-8AA2-55774C5C60CD}" type="presParOf" srcId="{0B3E8367-9FC5-45E5-83B7-E5AC3E87D316}" destId="{FB4728E4-8099-4D5C-9569-EB902EE3AA8D}" srcOrd="2" destOrd="0" presId="urn:microsoft.com/office/officeart/2005/8/layout/hierarchy4"/>
    <dgm:cxn modelId="{D8CF8ACC-3DC6-4812-BCC8-E555F9B177B9}" type="presParOf" srcId="{FB4728E4-8099-4D5C-9569-EB902EE3AA8D}" destId="{8D14F699-1EBF-47F8-879D-78A509173D7F}" srcOrd="0" destOrd="0" presId="urn:microsoft.com/office/officeart/2005/8/layout/hierarchy4"/>
    <dgm:cxn modelId="{D812B0FC-6590-4D26-8CD3-9DA080AF0913}" type="presParOf" srcId="{8D14F699-1EBF-47F8-879D-78A509173D7F}" destId="{44A9E80F-E5D0-4907-BD78-9A274CA2AD35}" srcOrd="0" destOrd="0" presId="urn:microsoft.com/office/officeart/2005/8/layout/hierarchy4"/>
    <dgm:cxn modelId="{4C7241A0-B2E7-45F6-B8DC-866EFE615711}" type="presParOf" srcId="{8D14F699-1EBF-47F8-879D-78A509173D7F}" destId="{3BEA6126-E239-4B12-A379-1147460979B4}" srcOrd="1" destOrd="0" presId="urn:microsoft.com/office/officeart/2005/8/layout/hierarchy4"/>
    <dgm:cxn modelId="{E596B7A0-0258-4899-8B6C-A13E8856A9FD}" type="presParOf" srcId="{FB4728E4-8099-4D5C-9569-EB902EE3AA8D}" destId="{B3AE537C-75B6-4E49-84AF-45F1902E5071}" srcOrd="1" destOrd="0" presId="urn:microsoft.com/office/officeart/2005/8/layout/hierarchy4"/>
    <dgm:cxn modelId="{4837FE93-35D9-43AB-AFAF-7555C57109F9}" type="presParOf" srcId="{FB4728E4-8099-4D5C-9569-EB902EE3AA8D}" destId="{BCEB6778-9FB2-4389-AE9F-7B858D86B514}" srcOrd="2" destOrd="0" presId="urn:microsoft.com/office/officeart/2005/8/layout/hierarchy4"/>
    <dgm:cxn modelId="{02B340C8-72DA-4F75-988F-9C6E2A3551DF}" type="presParOf" srcId="{BCEB6778-9FB2-4389-AE9F-7B858D86B514}" destId="{61F6621C-F71A-4C96-9E5B-A4DC04F68560}" srcOrd="0" destOrd="0" presId="urn:microsoft.com/office/officeart/2005/8/layout/hierarchy4"/>
    <dgm:cxn modelId="{8FDFEC30-B7B0-45C6-B870-BFA279D51D6B}" type="presParOf" srcId="{BCEB6778-9FB2-4389-AE9F-7B858D86B514}" destId="{7DB1990B-B395-4BF3-8B39-0D5A20C37B8C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3A0756B-8F61-4CBE-8D11-047777DD3228}" type="doc">
      <dgm:prSet loTypeId="urn:microsoft.com/office/officeart/2005/8/layout/hierarchy4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B7EBBCA5-F91F-4360-B749-21308597BD5C}">
      <dgm:prSet phldrT="[Текст]" custT="1"/>
      <dgm:spPr/>
      <dgm:t>
        <a:bodyPr/>
        <a:lstStyle/>
        <a:p>
          <a:pPr>
            <a:lnSpc>
              <a:spcPct val="150000"/>
            </a:lnSpc>
          </a:pPr>
          <a:r>
            <a:rPr lang="ru-RU" sz="2400" dirty="0"/>
            <a:t>Получение нового знания Решение проблем   </a:t>
          </a:r>
        </a:p>
      </dgm:t>
    </dgm:pt>
    <dgm:pt modelId="{672D1706-5B6E-4883-8BF3-B030FA345185}" type="parTrans" cxnId="{DF26967A-39BA-4235-9C0D-3D97EBD0A9A5}">
      <dgm:prSet/>
      <dgm:spPr/>
      <dgm:t>
        <a:bodyPr/>
        <a:lstStyle/>
        <a:p>
          <a:pPr>
            <a:lnSpc>
              <a:spcPct val="150000"/>
            </a:lnSpc>
          </a:pPr>
          <a:endParaRPr lang="ru-RU" sz="1600"/>
        </a:p>
      </dgm:t>
    </dgm:pt>
    <dgm:pt modelId="{6FB6A2CA-D93F-4A75-928B-D4EBDCBA9423}" type="sibTrans" cxnId="{DF26967A-39BA-4235-9C0D-3D97EBD0A9A5}">
      <dgm:prSet/>
      <dgm:spPr/>
      <dgm:t>
        <a:bodyPr/>
        <a:lstStyle/>
        <a:p>
          <a:pPr>
            <a:lnSpc>
              <a:spcPct val="150000"/>
            </a:lnSpc>
          </a:pPr>
          <a:endParaRPr lang="ru-RU" sz="1600"/>
        </a:p>
      </dgm:t>
    </dgm:pt>
    <dgm:pt modelId="{F91AF928-5943-494A-BEE8-2A40ACA2544D}">
      <dgm:prSet phldrT="[Текст]" custT="1"/>
      <dgm:spPr/>
      <dgm:t>
        <a:bodyPr/>
        <a:lstStyle/>
        <a:p>
          <a:pPr>
            <a:lnSpc>
              <a:spcPct val="150000"/>
            </a:lnSpc>
          </a:pPr>
          <a:r>
            <a:rPr lang="ru-RU" sz="1600" dirty="0"/>
            <a:t> Естественно-научные или математические  </a:t>
          </a:r>
        </a:p>
      </dgm:t>
    </dgm:pt>
    <dgm:pt modelId="{724A33F6-89C6-41B0-9676-7EF35D8BEC57}" type="sibTrans" cxnId="{0C4CBE4C-AA23-414E-814A-A15CEB6C68A9}">
      <dgm:prSet/>
      <dgm:spPr/>
      <dgm:t>
        <a:bodyPr/>
        <a:lstStyle/>
        <a:p>
          <a:pPr>
            <a:lnSpc>
              <a:spcPct val="150000"/>
            </a:lnSpc>
          </a:pPr>
          <a:endParaRPr lang="ru-RU" sz="1600"/>
        </a:p>
      </dgm:t>
    </dgm:pt>
    <dgm:pt modelId="{989A7D71-C328-400A-B92E-7D305BA554E7}" type="parTrans" cxnId="{0C4CBE4C-AA23-414E-814A-A15CEB6C68A9}">
      <dgm:prSet/>
      <dgm:spPr/>
      <dgm:t>
        <a:bodyPr/>
        <a:lstStyle/>
        <a:p>
          <a:pPr>
            <a:lnSpc>
              <a:spcPct val="150000"/>
            </a:lnSpc>
          </a:pPr>
          <a:endParaRPr lang="ru-RU" sz="1600"/>
        </a:p>
      </dgm:t>
    </dgm:pt>
    <dgm:pt modelId="{F00B99D3-FC59-4C58-B0C2-2996ADBE31A1}">
      <dgm:prSet phldrT="[Текст]" custT="1"/>
      <dgm:spPr/>
      <dgm:t>
        <a:bodyPr/>
        <a:lstStyle/>
        <a:p>
          <a:pPr>
            <a:lnSpc>
              <a:spcPct val="150000"/>
            </a:lnSpc>
          </a:pPr>
          <a:r>
            <a:rPr lang="ru-RU" sz="1600" dirty="0"/>
            <a:t> Социальные или межличностные</a:t>
          </a:r>
        </a:p>
      </dgm:t>
    </dgm:pt>
    <dgm:pt modelId="{CE61BDB8-FDB2-482B-A2B2-380410E46530}" type="sibTrans" cxnId="{7DF86935-E679-4F4C-AFC0-EBFD0990E4A2}">
      <dgm:prSet/>
      <dgm:spPr/>
      <dgm:t>
        <a:bodyPr/>
        <a:lstStyle/>
        <a:p>
          <a:pPr>
            <a:lnSpc>
              <a:spcPct val="150000"/>
            </a:lnSpc>
          </a:pPr>
          <a:endParaRPr lang="ru-RU" sz="1600"/>
        </a:p>
      </dgm:t>
    </dgm:pt>
    <dgm:pt modelId="{D85251A8-A71B-4FAD-BBD7-ED44D725525C}" type="parTrans" cxnId="{7DF86935-E679-4F4C-AFC0-EBFD0990E4A2}">
      <dgm:prSet/>
      <dgm:spPr/>
      <dgm:t>
        <a:bodyPr/>
        <a:lstStyle/>
        <a:p>
          <a:pPr>
            <a:lnSpc>
              <a:spcPct val="150000"/>
            </a:lnSpc>
          </a:pPr>
          <a:endParaRPr lang="ru-RU" sz="1600"/>
        </a:p>
      </dgm:t>
    </dgm:pt>
    <dgm:pt modelId="{AA84758E-5347-4BF9-A324-4BF2EDE044C3}" type="pres">
      <dgm:prSet presAssocID="{E3A0756B-8F61-4CBE-8D11-047777DD3228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0B3E8367-9FC5-45E5-83B7-E5AC3E87D316}" type="pres">
      <dgm:prSet presAssocID="{B7EBBCA5-F91F-4360-B749-21308597BD5C}" presName="vertOne" presStyleCnt="0"/>
      <dgm:spPr/>
    </dgm:pt>
    <dgm:pt modelId="{0348E650-DF07-47C4-89C9-9394E6944B37}" type="pres">
      <dgm:prSet presAssocID="{B7EBBCA5-F91F-4360-B749-21308597BD5C}" presName="txOne" presStyleLbl="node0" presStyleIdx="0" presStyleCnt="1">
        <dgm:presLayoutVars>
          <dgm:chPref val="3"/>
        </dgm:presLayoutVars>
      </dgm:prSet>
      <dgm:spPr/>
    </dgm:pt>
    <dgm:pt modelId="{1FF93D41-F5BE-4A31-BA58-9C770CCA768C}" type="pres">
      <dgm:prSet presAssocID="{B7EBBCA5-F91F-4360-B749-21308597BD5C}" presName="parTransOne" presStyleCnt="0"/>
      <dgm:spPr/>
    </dgm:pt>
    <dgm:pt modelId="{FB4728E4-8099-4D5C-9569-EB902EE3AA8D}" type="pres">
      <dgm:prSet presAssocID="{B7EBBCA5-F91F-4360-B749-21308597BD5C}" presName="horzOne" presStyleCnt="0"/>
      <dgm:spPr/>
    </dgm:pt>
    <dgm:pt modelId="{8D14F699-1EBF-47F8-879D-78A509173D7F}" type="pres">
      <dgm:prSet presAssocID="{F91AF928-5943-494A-BEE8-2A40ACA2544D}" presName="vertTwo" presStyleCnt="0"/>
      <dgm:spPr/>
    </dgm:pt>
    <dgm:pt modelId="{44A9E80F-E5D0-4907-BD78-9A274CA2AD35}" type="pres">
      <dgm:prSet presAssocID="{F91AF928-5943-494A-BEE8-2A40ACA2544D}" presName="txTwo" presStyleLbl="node2" presStyleIdx="0" presStyleCnt="2">
        <dgm:presLayoutVars>
          <dgm:chPref val="3"/>
        </dgm:presLayoutVars>
      </dgm:prSet>
      <dgm:spPr/>
    </dgm:pt>
    <dgm:pt modelId="{3BEA6126-E239-4B12-A379-1147460979B4}" type="pres">
      <dgm:prSet presAssocID="{F91AF928-5943-494A-BEE8-2A40ACA2544D}" presName="horzTwo" presStyleCnt="0"/>
      <dgm:spPr/>
    </dgm:pt>
    <dgm:pt modelId="{B3AE537C-75B6-4E49-84AF-45F1902E5071}" type="pres">
      <dgm:prSet presAssocID="{724A33F6-89C6-41B0-9676-7EF35D8BEC57}" presName="sibSpaceTwo" presStyleCnt="0"/>
      <dgm:spPr/>
    </dgm:pt>
    <dgm:pt modelId="{BCEB6778-9FB2-4389-AE9F-7B858D86B514}" type="pres">
      <dgm:prSet presAssocID="{F00B99D3-FC59-4C58-B0C2-2996ADBE31A1}" presName="vertTwo" presStyleCnt="0"/>
      <dgm:spPr/>
    </dgm:pt>
    <dgm:pt modelId="{61F6621C-F71A-4C96-9E5B-A4DC04F68560}" type="pres">
      <dgm:prSet presAssocID="{F00B99D3-FC59-4C58-B0C2-2996ADBE31A1}" presName="txTwo" presStyleLbl="node2" presStyleIdx="1" presStyleCnt="2">
        <dgm:presLayoutVars>
          <dgm:chPref val="3"/>
        </dgm:presLayoutVars>
      </dgm:prSet>
      <dgm:spPr/>
    </dgm:pt>
    <dgm:pt modelId="{7DB1990B-B395-4BF3-8B39-0D5A20C37B8C}" type="pres">
      <dgm:prSet presAssocID="{F00B99D3-FC59-4C58-B0C2-2996ADBE31A1}" presName="horzTwo" presStyleCnt="0"/>
      <dgm:spPr/>
    </dgm:pt>
  </dgm:ptLst>
  <dgm:cxnLst>
    <dgm:cxn modelId="{7DF86935-E679-4F4C-AFC0-EBFD0990E4A2}" srcId="{B7EBBCA5-F91F-4360-B749-21308597BD5C}" destId="{F00B99D3-FC59-4C58-B0C2-2996ADBE31A1}" srcOrd="1" destOrd="0" parTransId="{D85251A8-A71B-4FAD-BBD7-ED44D725525C}" sibTransId="{CE61BDB8-FDB2-482B-A2B2-380410E46530}"/>
    <dgm:cxn modelId="{416D5137-32F5-4E20-866F-E701689DD092}" type="presOf" srcId="{F91AF928-5943-494A-BEE8-2A40ACA2544D}" destId="{44A9E80F-E5D0-4907-BD78-9A274CA2AD35}" srcOrd="0" destOrd="0" presId="urn:microsoft.com/office/officeart/2005/8/layout/hierarchy4"/>
    <dgm:cxn modelId="{0C4CBE4C-AA23-414E-814A-A15CEB6C68A9}" srcId="{B7EBBCA5-F91F-4360-B749-21308597BD5C}" destId="{F91AF928-5943-494A-BEE8-2A40ACA2544D}" srcOrd="0" destOrd="0" parTransId="{989A7D71-C328-400A-B92E-7D305BA554E7}" sibTransId="{724A33F6-89C6-41B0-9676-7EF35D8BEC57}"/>
    <dgm:cxn modelId="{C07F7352-23CE-4E5B-BA66-0F2C645A89A1}" type="presOf" srcId="{F00B99D3-FC59-4C58-B0C2-2996ADBE31A1}" destId="{61F6621C-F71A-4C96-9E5B-A4DC04F68560}" srcOrd="0" destOrd="0" presId="urn:microsoft.com/office/officeart/2005/8/layout/hierarchy4"/>
    <dgm:cxn modelId="{DF26967A-39BA-4235-9C0D-3D97EBD0A9A5}" srcId="{E3A0756B-8F61-4CBE-8D11-047777DD3228}" destId="{B7EBBCA5-F91F-4360-B749-21308597BD5C}" srcOrd="0" destOrd="0" parTransId="{672D1706-5B6E-4883-8BF3-B030FA345185}" sibTransId="{6FB6A2CA-D93F-4A75-928B-D4EBDCBA9423}"/>
    <dgm:cxn modelId="{DAA9C5AA-4EAE-40CD-9858-6DDC7FF75AD0}" type="presOf" srcId="{B7EBBCA5-F91F-4360-B749-21308597BD5C}" destId="{0348E650-DF07-47C4-89C9-9394E6944B37}" srcOrd="0" destOrd="0" presId="urn:microsoft.com/office/officeart/2005/8/layout/hierarchy4"/>
    <dgm:cxn modelId="{55B319BD-C716-4AE5-A3E2-662ECE9803A3}" type="presOf" srcId="{E3A0756B-8F61-4CBE-8D11-047777DD3228}" destId="{AA84758E-5347-4BF9-A324-4BF2EDE044C3}" srcOrd="0" destOrd="0" presId="urn:microsoft.com/office/officeart/2005/8/layout/hierarchy4"/>
    <dgm:cxn modelId="{AE233174-9FA6-4671-A9F6-E6057BFC930F}" type="presParOf" srcId="{AA84758E-5347-4BF9-A324-4BF2EDE044C3}" destId="{0B3E8367-9FC5-45E5-83B7-E5AC3E87D316}" srcOrd="0" destOrd="0" presId="urn:microsoft.com/office/officeart/2005/8/layout/hierarchy4"/>
    <dgm:cxn modelId="{3BA31A48-0B2A-4DA5-8CFD-1388BD3BF4DC}" type="presParOf" srcId="{0B3E8367-9FC5-45E5-83B7-E5AC3E87D316}" destId="{0348E650-DF07-47C4-89C9-9394E6944B37}" srcOrd="0" destOrd="0" presId="urn:microsoft.com/office/officeart/2005/8/layout/hierarchy4"/>
    <dgm:cxn modelId="{968556D9-C569-4AEC-B266-FFA9EACEA6EE}" type="presParOf" srcId="{0B3E8367-9FC5-45E5-83B7-E5AC3E87D316}" destId="{1FF93D41-F5BE-4A31-BA58-9C770CCA768C}" srcOrd="1" destOrd="0" presId="urn:microsoft.com/office/officeart/2005/8/layout/hierarchy4"/>
    <dgm:cxn modelId="{8B443AB3-0AAB-4B08-8AA2-55774C5C60CD}" type="presParOf" srcId="{0B3E8367-9FC5-45E5-83B7-E5AC3E87D316}" destId="{FB4728E4-8099-4D5C-9569-EB902EE3AA8D}" srcOrd="2" destOrd="0" presId="urn:microsoft.com/office/officeart/2005/8/layout/hierarchy4"/>
    <dgm:cxn modelId="{D8CF8ACC-3DC6-4812-BCC8-E555F9B177B9}" type="presParOf" srcId="{FB4728E4-8099-4D5C-9569-EB902EE3AA8D}" destId="{8D14F699-1EBF-47F8-879D-78A509173D7F}" srcOrd="0" destOrd="0" presId="urn:microsoft.com/office/officeart/2005/8/layout/hierarchy4"/>
    <dgm:cxn modelId="{D812B0FC-6590-4D26-8CD3-9DA080AF0913}" type="presParOf" srcId="{8D14F699-1EBF-47F8-879D-78A509173D7F}" destId="{44A9E80F-E5D0-4907-BD78-9A274CA2AD35}" srcOrd="0" destOrd="0" presId="urn:microsoft.com/office/officeart/2005/8/layout/hierarchy4"/>
    <dgm:cxn modelId="{4C7241A0-B2E7-45F6-B8DC-866EFE615711}" type="presParOf" srcId="{8D14F699-1EBF-47F8-879D-78A509173D7F}" destId="{3BEA6126-E239-4B12-A379-1147460979B4}" srcOrd="1" destOrd="0" presId="urn:microsoft.com/office/officeart/2005/8/layout/hierarchy4"/>
    <dgm:cxn modelId="{E596B7A0-0258-4899-8B6C-A13E8856A9FD}" type="presParOf" srcId="{FB4728E4-8099-4D5C-9569-EB902EE3AA8D}" destId="{B3AE537C-75B6-4E49-84AF-45F1902E5071}" srcOrd="1" destOrd="0" presId="urn:microsoft.com/office/officeart/2005/8/layout/hierarchy4"/>
    <dgm:cxn modelId="{4837FE93-35D9-43AB-AFAF-7555C57109F9}" type="presParOf" srcId="{FB4728E4-8099-4D5C-9569-EB902EE3AA8D}" destId="{BCEB6778-9FB2-4389-AE9F-7B858D86B514}" srcOrd="2" destOrd="0" presId="urn:microsoft.com/office/officeart/2005/8/layout/hierarchy4"/>
    <dgm:cxn modelId="{02B340C8-72DA-4F75-988F-9C6E2A3551DF}" type="presParOf" srcId="{BCEB6778-9FB2-4389-AE9F-7B858D86B514}" destId="{61F6621C-F71A-4C96-9E5B-A4DC04F68560}" srcOrd="0" destOrd="0" presId="urn:microsoft.com/office/officeart/2005/8/layout/hierarchy4"/>
    <dgm:cxn modelId="{8FDFEC30-B7B0-45C6-B870-BFA279D51D6B}" type="presParOf" srcId="{BCEB6778-9FB2-4389-AE9F-7B858D86B514}" destId="{7DB1990B-B395-4BF3-8B39-0D5A20C37B8C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2785B99-2472-4AB1-91F5-481EEE46752F}" type="doc">
      <dgm:prSet loTypeId="urn:microsoft.com/office/officeart/2005/8/layout/cycle8" loCatId="cycle" qsTypeId="urn:microsoft.com/office/officeart/2005/8/quickstyle/simple1" qsCatId="simple" csTypeId="urn:microsoft.com/office/officeart/2005/8/colors/colorful2" csCatId="colorful" phldr="1"/>
      <dgm:spPr/>
    </dgm:pt>
    <dgm:pt modelId="{F083F058-F4C2-4B9E-AF11-9122AD12236D}">
      <dgm:prSet phldrT="[Текст]" custT="1"/>
      <dgm:spPr/>
      <dgm:t>
        <a:bodyPr/>
        <a:lstStyle/>
        <a:p>
          <a:r>
            <a:rPr lang="ru-RU" sz="1400" dirty="0"/>
            <a:t>Выдвижение </a:t>
          </a:r>
          <a:r>
            <a:rPr lang="ru-RU" sz="1400" dirty="0" err="1"/>
            <a:t>разнообраз-ных</a:t>
          </a:r>
          <a:r>
            <a:rPr lang="ru-RU" sz="1400" dirty="0"/>
            <a:t> идей</a:t>
          </a:r>
        </a:p>
      </dgm:t>
    </dgm:pt>
    <dgm:pt modelId="{E3741959-D7A4-4F2D-8FAD-63BBE10AAEC3}" type="parTrans" cxnId="{7A45F45D-71D0-4331-A00E-243AC7D5780D}">
      <dgm:prSet/>
      <dgm:spPr/>
      <dgm:t>
        <a:bodyPr/>
        <a:lstStyle/>
        <a:p>
          <a:endParaRPr lang="ru-RU" sz="1400"/>
        </a:p>
      </dgm:t>
    </dgm:pt>
    <dgm:pt modelId="{EC17D2CB-DD63-422C-AAAF-2825E9E666A0}" type="sibTrans" cxnId="{7A45F45D-71D0-4331-A00E-243AC7D5780D}">
      <dgm:prSet/>
      <dgm:spPr/>
      <dgm:t>
        <a:bodyPr/>
        <a:lstStyle/>
        <a:p>
          <a:endParaRPr lang="ru-RU" sz="1400"/>
        </a:p>
      </dgm:t>
    </dgm:pt>
    <dgm:pt modelId="{344C2975-BB1D-4A8F-8670-D8414A9AB8C8}">
      <dgm:prSet custT="1"/>
      <dgm:spPr>
        <a:solidFill>
          <a:schemeClr val="tx1">
            <a:lumMod val="75000"/>
          </a:schemeClr>
        </a:solidFill>
      </dgm:spPr>
      <dgm:t>
        <a:bodyPr/>
        <a:lstStyle/>
        <a:p>
          <a:r>
            <a:rPr lang="ru-RU" sz="1400" dirty="0"/>
            <a:t>Выдвижение креативных идей </a:t>
          </a:r>
        </a:p>
      </dgm:t>
    </dgm:pt>
    <dgm:pt modelId="{219F347A-3ECE-468D-9FAE-9ECF9AF0853F}" type="parTrans" cxnId="{EAECC4B4-D5A8-471D-90FB-75720A44EC10}">
      <dgm:prSet/>
      <dgm:spPr/>
      <dgm:t>
        <a:bodyPr/>
        <a:lstStyle/>
        <a:p>
          <a:endParaRPr lang="ru-RU" sz="1400"/>
        </a:p>
      </dgm:t>
    </dgm:pt>
    <dgm:pt modelId="{A2506B39-A1CD-42BF-A050-B00E14E136AD}" type="sibTrans" cxnId="{EAECC4B4-D5A8-471D-90FB-75720A44EC10}">
      <dgm:prSet/>
      <dgm:spPr/>
      <dgm:t>
        <a:bodyPr/>
        <a:lstStyle/>
        <a:p>
          <a:endParaRPr lang="ru-RU" sz="1400"/>
        </a:p>
      </dgm:t>
    </dgm:pt>
    <dgm:pt modelId="{6D65F989-4FEA-4B1F-A9AE-F37BE8FF1102}">
      <dgm:prSet custT="1"/>
      <dgm:spPr/>
      <dgm:t>
        <a:bodyPr/>
        <a:lstStyle/>
        <a:p>
          <a:r>
            <a:rPr lang="ru-RU" sz="1400" dirty="0"/>
            <a:t>Уточнение и совершенствование идей</a:t>
          </a:r>
        </a:p>
      </dgm:t>
    </dgm:pt>
    <dgm:pt modelId="{EB82E397-D682-43CC-95CB-65D1FE415009}" type="sibTrans" cxnId="{F359321F-0FF7-4768-B172-9AC9BACF7118}">
      <dgm:prSet/>
      <dgm:spPr/>
      <dgm:t>
        <a:bodyPr/>
        <a:lstStyle/>
        <a:p>
          <a:endParaRPr lang="ru-RU" sz="1400"/>
        </a:p>
      </dgm:t>
    </dgm:pt>
    <dgm:pt modelId="{25E512AB-FAF1-44E3-9FF0-6DF533EA8E23}" type="parTrans" cxnId="{F359321F-0FF7-4768-B172-9AC9BACF7118}">
      <dgm:prSet/>
      <dgm:spPr/>
      <dgm:t>
        <a:bodyPr/>
        <a:lstStyle/>
        <a:p>
          <a:endParaRPr lang="ru-RU" sz="1400"/>
        </a:p>
      </dgm:t>
    </dgm:pt>
    <dgm:pt modelId="{3AEE2D0E-3761-4646-89F2-7977185CF03B}" type="pres">
      <dgm:prSet presAssocID="{A2785B99-2472-4AB1-91F5-481EEE46752F}" presName="compositeShape" presStyleCnt="0">
        <dgm:presLayoutVars>
          <dgm:chMax val="7"/>
          <dgm:dir/>
          <dgm:resizeHandles val="exact"/>
        </dgm:presLayoutVars>
      </dgm:prSet>
      <dgm:spPr/>
    </dgm:pt>
    <dgm:pt modelId="{8D6E9A06-5182-4397-A524-2B31383B950F}" type="pres">
      <dgm:prSet presAssocID="{A2785B99-2472-4AB1-91F5-481EEE46752F}" presName="wedge1" presStyleLbl="node1" presStyleIdx="0" presStyleCnt="3" custScaleY="101380" custLinFactNeighborX="12075" custLinFactNeighborY="117"/>
      <dgm:spPr/>
    </dgm:pt>
    <dgm:pt modelId="{F17BBBD9-9C31-4045-B2B5-495820C8DF8A}" type="pres">
      <dgm:prSet presAssocID="{A2785B99-2472-4AB1-91F5-481EEE46752F}" presName="dummy1a" presStyleCnt="0"/>
      <dgm:spPr/>
    </dgm:pt>
    <dgm:pt modelId="{A39BDC06-0DDB-4473-91CB-4C3284732F54}" type="pres">
      <dgm:prSet presAssocID="{A2785B99-2472-4AB1-91F5-481EEE46752F}" presName="dummy1b" presStyleCnt="0"/>
      <dgm:spPr/>
    </dgm:pt>
    <dgm:pt modelId="{6550F904-062E-4BDD-A53C-24B785F9816A}" type="pres">
      <dgm:prSet presAssocID="{A2785B99-2472-4AB1-91F5-481EEE46752F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75D72E1E-93C5-41E6-9474-B5DF44049A55}" type="pres">
      <dgm:prSet presAssocID="{A2785B99-2472-4AB1-91F5-481EEE46752F}" presName="wedge2" presStyleLbl="node1" presStyleIdx="1" presStyleCnt="3" custLinFactNeighborX="10760" custLinFactNeighborY="-809"/>
      <dgm:spPr/>
    </dgm:pt>
    <dgm:pt modelId="{3D97D3E3-5A33-4158-8E29-870C8CFD7CA2}" type="pres">
      <dgm:prSet presAssocID="{A2785B99-2472-4AB1-91F5-481EEE46752F}" presName="dummy2a" presStyleCnt="0"/>
      <dgm:spPr/>
    </dgm:pt>
    <dgm:pt modelId="{BB9C456F-53A8-45CC-96D5-78DE1F489BBD}" type="pres">
      <dgm:prSet presAssocID="{A2785B99-2472-4AB1-91F5-481EEE46752F}" presName="dummy2b" presStyleCnt="0"/>
      <dgm:spPr/>
    </dgm:pt>
    <dgm:pt modelId="{C6274540-DFAB-4BE8-9948-BC597228F618}" type="pres">
      <dgm:prSet presAssocID="{A2785B99-2472-4AB1-91F5-481EEE46752F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5D1AB31C-63D0-46D5-8FB2-45472D756E99}" type="pres">
      <dgm:prSet presAssocID="{A2785B99-2472-4AB1-91F5-481EEE46752F}" presName="wedge3" presStyleLbl="node1" presStyleIdx="2" presStyleCnt="3" custScaleX="106897" custLinFactNeighborX="10021" custLinFactNeighborY="-228"/>
      <dgm:spPr/>
    </dgm:pt>
    <dgm:pt modelId="{21EDD4D0-A1C3-4641-B73A-D017FCE66E52}" type="pres">
      <dgm:prSet presAssocID="{A2785B99-2472-4AB1-91F5-481EEE46752F}" presName="dummy3a" presStyleCnt="0"/>
      <dgm:spPr/>
    </dgm:pt>
    <dgm:pt modelId="{B2507F21-A83E-49FA-AD33-E1B8DB3E733D}" type="pres">
      <dgm:prSet presAssocID="{A2785B99-2472-4AB1-91F5-481EEE46752F}" presName="dummy3b" presStyleCnt="0"/>
      <dgm:spPr/>
    </dgm:pt>
    <dgm:pt modelId="{12A2FDEC-FB82-4592-800D-EE0B3EDD35FD}" type="pres">
      <dgm:prSet presAssocID="{A2785B99-2472-4AB1-91F5-481EEE46752F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  <dgm:pt modelId="{C40E714C-4D3D-4464-9829-6E6200EBC5BC}" type="pres">
      <dgm:prSet presAssocID="{EC17D2CB-DD63-422C-AAAF-2825E9E666A0}" presName="arrowWedge1" presStyleLbl="fgSibTrans2D1" presStyleIdx="0" presStyleCnt="3" custLinFactNeighborX="647" custLinFactNeighborY="-373"/>
      <dgm:spPr>
        <a:solidFill>
          <a:schemeClr val="accent5">
            <a:lumMod val="60000"/>
            <a:lumOff val="40000"/>
          </a:schemeClr>
        </a:solidFill>
      </dgm:spPr>
    </dgm:pt>
    <dgm:pt modelId="{94C871A0-E3E6-4FF5-A151-1E5388187BF6}" type="pres">
      <dgm:prSet presAssocID="{A2506B39-A1CD-42BF-A050-B00E14E136AD}" presName="arrowWedge2" presStyleLbl="fgSibTrans2D1" presStyleIdx="1" presStyleCnt="3"/>
      <dgm:spPr>
        <a:solidFill>
          <a:schemeClr val="tx1"/>
        </a:solidFill>
      </dgm:spPr>
    </dgm:pt>
    <dgm:pt modelId="{2FC63B66-40E6-47A6-BE7E-20FE3CA59741}" type="pres">
      <dgm:prSet presAssocID="{EB82E397-D682-43CC-95CB-65D1FE415009}" presName="arrowWedge3" presStyleLbl="fgSibTrans2D1" presStyleIdx="2" presStyleCnt="3" custLinFactNeighborX="-534" custLinFactNeighborY="-189"/>
      <dgm:spPr>
        <a:solidFill>
          <a:schemeClr val="accent3">
            <a:lumMod val="75000"/>
          </a:schemeClr>
        </a:solidFill>
      </dgm:spPr>
    </dgm:pt>
  </dgm:ptLst>
  <dgm:cxnLst>
    <dgm:cxn modelId="{A54B4A07-A8DD-4BFE-83AF-40BFE83B68DA}" type="presOf" srcId="{A2785B99-2472-4AB1-91F5-481EEE46752F}" destId="{3AEE2D0E-3761-4646-89F2-7977185CF03B}" srcOrd="0" destOrd="0" presId="urn:microsoft.com/office/officeart/2005/8/layout/cycle8"/>
    <dgm:cxn modelId="{F359321F-0FF7-4768-B172-9AC9BACF7118}" srcId="{A2785B99-2472-4AB1-91F5-481EEE46752F}" destId="{6D65F989-4FEA-4B1F-A9AE-F37BE8FF1102}" srcOrd="2" destOrd="0" parTransId="{25E512AB-FAF1-44E3-9FF0-6DF533EA8E23}" sibTransId="{EB82E397-D682-43CC-95CB-65D1FE415009}"/>
    <dgm:cxn modelId="{56BDC63B-923E-4EF1-8C33-FE853C6F76DE}" type="presOf" srcId="{6D65F989-4FEA-4B1F-A9AE-F37BE8FF1102}" destId="{12A2FDEC-FB82-4592-800D-EE0B3EDD35FD}" srcOrd="1" destOrd="0" presId="urn:microsoft.com/office/officeart/2005/8/layout/cycle8"/>
    <dgm:cxn modelId="{7A45F45D-71D0-4331-A00E-243AC7D5780D}" srcId="{A2785B99-2472-4AB1-91F5-481EEE46752F}" destId="{F083F058-F4C2-4B9E-AF11-9122AD12236D}" srcOrd="0" destOrd="0" parTransId="{E3741959-D7A4-4F2D-8FAD-63BBE10AAEC3}" sibTransId="{EC17D2CB-DD63-422C-AAAF-2825E9E666A0}"/>
    <dgm:cxn modelId="{72356C49-BD6E-45CF-93A9-F5DE4155F3FA}" type="presOf" srcId="{F083F058-F4C2-4B9E-AF11-9122AD12236D}" destId="{8D6E9A06-5182-4397-A524-2B31383B950F}" srcOrd="0" destOrd="0" presId="urn:microsoft.com/office/officeart/2005/8/layout/cycle8"/>
    <dgm:cxn modelId="{EBF27F58-A876-486E-8998-2029177D1F80}" type="presOf" srcId="{344C2975-BB1D-4A8F-8670-D8414A9AB8C8}" destId="{C6274540-DFAB-4BE8-9948-BC597228F618}" srcOrd="1" destOrd="0" presId="urn:microsoft.com/office/officeart/2005/8/layout/cycle8"/>
    <dgm:cxn modelId="{AAAAF887-E3FB-484D-8F08-D1E49E12888F}" type="presOf" srcId="{F083F058-F4C2-4B9E-AF11-9122AD12236D}" destId="{6550F904-062E-4BDD-A53C-24B785F9816A}" srcOrd="1" destOrd="0" presId="urn:microsoft.com/office/officeart/2005/8/layout/cycle8"/>
    <dgm:cxn modelId="{FC181F96-0EA0-464B-94E8-3049F0065C90}" type="presOf" srcId="{344C2975-BB1D-4A8F-8670-D8414A9AB8C8}" destId="{75D72E1E-93C5-41E6-9474-B5DF44049A55}" srcOrd="0" destOrd="0" presId="urn:microsoft.com/office/officeart/2005/8/layout/cycle8"/>
    <dgm:cxn modelId="{EAECC4B4-D5A8-471D-90FB-75720A44EC10}" srcId="{A2785B99-2472-4AB1-91F5-481EEE46752F}" destId="{344C2975-BB1D-4A8F-8670-D8414A9AB8C8}" srcOrd="1" destOrd="0" parTransId="{219F347A-3ECE-468D-9FAE-9ECF9AF0853F}" sibTransId="{A2506B39-A1CD-42BF-A050-B00E14E136AD}"/>
    <dgm:cxn modelId="{D434B4BF-5785-443D-9026-6C2E14248BD8}" type="presOf" srcId="{6D65F989-4FEA-4B1F-A9AE-F37BE8FF1102}" destId="{5D1AB31C-63D0-46D5-8FB2-45472D756E99}" srcOrd="0" destOrd="0" presId="urn:microsoft.com/office/officeart/2005/8/layout/cycle8"/>
    <dgm:cxn modelId="{EF65E5B7-FBBC-42F2-A907-A30C0C0984BD}" type="presParOf" srcId="{3AEE2D0E-3761-4646-89F2-7977185CF03B}" destId="{8D6E9A06-5182-4397-A524-2B31383B950F}" srcOrd="0" destOrd="0" presId="urn:microsoft.com/office/officeart/2005/8/layout/cycle8"/>
    <dgm:cxn modelId="{66B43CDD-8989-4C2C-8743-E43F3FC59DAA}" type="presParOf" srcId="{3AEE2D0E-3761-4646-89F2-7977185CF03B}" destId="{F17BBBD9-9C31-4045-B2B5-495820C8DF8A}" srcOrd="1" destOrd="0" presId="urn:microsoft.com/office/officeart/2005/8/layout/cycle8"/>
    <dgm:cxn modelId="{EE5C4A90-F4CA-4371-9261-CB6F8B472420}" type="presParOf" srcId="{3AEE2D0E-3761-4646-89F2-7977185CF03B}" destId="{A39BDC06-0DDB-4473-91CB-4C3284732F54}" srcOrd="2" destOrd="0" presId="urn:microsoft.com/office/officeart/2005/8/layout/cycle8"/>
    <dgm:cxn modelId="{E93D0774-9E29-4865-913A-A8EAB15A2B30}" type="presParOf" srcId="{3AEE2D0E-3761-4646-89F2-7977185CF03B}" destId="{6550F904-062E-4BDD-A53C-24B785F9816A}" srcOrd="3" destOrd="0" presId="urn:microsoft.com/office/officeart/2005/8/layout/cycle8"/>
    <dgm:cxn modelId="{CD266699-1BB6-4CA3-90B1-3311BFE296D5}" type="presParOf" srcId="{3AEE2D0E-3761-4646-89F2-7977185CF03B}" destId="{75D72E1E-93C5-41E6-9474-B5DF44049A55}" srcOrd="4" destOrd="0" presId="urn:microsoft.com/office/officeart/2005/8/layout/cycle8"/>
    <dgm:cxn modelId="{783A42CB-0D43-4DC0-91D6-D08E2B0F8456}" type="presParOf" srcId="{3AEE2D0E-3761-4646-89F2-7977185CF03B}" destId="{3D97D3E3-5A33-4158-8E29-870C8CFD7CA2}" srcOrd="5" destOrd="0" presId="urn:microsoft.com/office/officeart/2005/8/layout/cycle8"/>
    <dgm:cxn modelId="{F82EF1EB-EFDF-42EC-AAD2-9F6BFC772AE2}" type="presParOf" srcId="{3AEE2D0E-3761-4646-89F2-7977185CF03B}" destId="{BB9C456F-53A8-45CC-96D5-78DE1F489BBD}" srcOrd="6" destOrd="0" presId="urn:microsoft.com/office/officeart/2005/8/layout/cycle8"/>
    <dgm:cxn modelId="{0AD24370-E57D-4B9A-B369-8A73AB1083B0}" type="presParOf" srcId="{3AEE2D0E-3761-4646-89F2-7977185CF03B}" destId="{C6274540-DFAB-4BE8-9948-BC597228F618}" srcOrd="7" destOrd="0" presId="urn:microsoft.com/office/officeart/2005/8/layout/cycle8"/>
    <dgm:cxn modelId="{A3739D61-02E8-4AFC-9E3B-AFEE72934A44}" type="presParOf" srcId="{3AEE2D0E-3761-4646-89F2-7977185CF03B}" destId="{5D1AB31C-63D0-46D5-8FB2-45472D756E99}" srcOrd="8" destOrd="0" presId="urn:microsoft.com/office/officeart/2005/8/layout/cycle8"/>
    <dgm:cxn modelId="{71F38522-83CB-4065-8AA8-29689D7161CF}" type="presParOf" srcId="{3AEE2D0E-3761-4646-89F2-7977185CF03B}" destId="{21EDD4D0-A1C3-4641-B73A-D017FCE66E52}" srcOrd="9" destOrd="0" presId="urn:microsoft.com/office/officeart/2005/8/layout/cycle8"/>
    <dgm:cxn modelId="{BB5DBF01-BF7A-4FE4-8C65-2F412BEE69CB}" type="presParOf" srcId="{3AEE2D0E-3761-4646-89F2-7977185CF03B}" destId="{B2507F21-A83E-49FA-AD33-E1B8DB3E733D}" srcOrd="10" destOrd="0" presId="urn:microsoft.com/office/officeart/2005/8/layout/cycle8"/>
    <dgm:cxn modelId="{39DAC432-9A56-4EB1-A370-035FE84B3C51}" type="presParOf" srcId="{3AEE2D0E-3761-4646-89F2-7977185CF03B}" destId="{12A2FDEC-FB82-4592-800D-EE0B3EDD35FD}" srcOrd="11" destOrd="0" presId="urn:microsoft.com/office/officeart/2005/8/layout/cycle8"/>
    <dgm:cxn modelId="{5AF7E3F8-6577-4DF9-97FA-D2DCC75ABC5D}" type="presParOf" srcId="{3AEE2D0E-3761-4646-89F2-7977185CF03B}" destId="{C40E714C-4D3D-4464-9829-6E6200EBC5BC}" srcOrd="12" destOrd="0" presId="urn:microsoft.com/office/officeart/2005/8/layout/cycle8"/>
    <dgm:cxn modelId="{BF90FEFC-3AD5-485E-B3C1-94810C90557B}" type="presParOf" srcId="{3AEE2D0E-3761-4646-89F2-7977185CF03B}" destId="{94C871A0-E3E6-4FF5-A151-1E5388187BF6}" srcOrd="13" destOrd="0" presId="urn:microsoft.com/office/officeart/2005/8/layout/cycle8"/>
    <dgm:cxn modelId="{3005E834-9112-40D0-8401-752E41A6BC8E}" type="presParOf" srcId="{3AEE2D0E-3761-4646-89F2-7977185CF03B}" destId="{2FC63B66-40E6-47A6-BE7E-20FE3CA59741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2785B99-2472-4AB1-91F5-481EEE46752F}" type="doc">
      <dgm:prSet loTypeId="urn:microsoft.com/office/officeart/2005/8/layout/cycle8" loCatId="cycle" qsTypeId="urn:microsoft.com/office/officeart/2005/8/quickstyle/simple1" qsCatId="simple" csTypeId="urn:microsoft.com/office/officeart/2005/8/colors/colorful1" csCatId="colorful" phldr="1"/>
      <dgm:spPr/>
    </dgm:pt>
    <dgm:pt modelId="{F083F058-F4C2-4B9E-AF11-9122AD12236D}">
      <dgm:prSet phldrT="[Текст]" custT="1"/>
      <dgm:spPr/>
      <dgm:t>
        <a:bodyPr/>
        <a:lstStyle/>
        <a:p>
          <a:r>
            <a:rPr lang="ru-RU" sz="2000" dirty="0"/>
            <a:t>Оценка сильных и слабых сторон идей</a:t>
          </a:r>
        </a:p>
      </dgm:t>
    </dgm:pt>
    <dgm:pt modelId="{E3741959-D7A4-4F2D-8FAD-63BBE10AAEC3}" type="parTrans" cxnId="{7A45F45D-71D0-4331-A00E-243AC7D5780D}">
      <dgm:prSet/>
      <dgm:spPr/>
      <dgm:t>
        <a:bodyPr/>
        <a:lstStyle/>
        <a:p>
          <a:endParaRPr lang="ru-RU" sz="1400"/>
        </a:p>
      </dgm:t>
    </dgm:pt>
    <dgm:pt modelId="{EC17D2CB-DD63-422C-AAAF-2825E9E666A0}" type="sibTrans" cxnId="{7A45F45D-71D0-4331-A00E-243AC7D5780D}">
      <dgm:prSet/>
      <dgm:spPr/>
      <dgm:t>
        <a:bodyPr/>
        <a:lstStyle/>
        <a:p>
          <a:endParaRPr lang="ru-RU" sz="1400"/>
        </a:p>
      </dgm:t>
    </dgm:pt>
    <dgm:pt modelId="{3CA168FF-AECD-4209-A495-F6A370B6C75E}">
      <dgm:prSet custT="1"/>
      <dgm:spPr/>
      <dgm:t>
        <a:bodyPr/>
        <a:lstStyle/>
        <a:p>
          <a:r>
            <a:rPr lang="ru-RU" sz="2000" dirty="0"/>
            <a:t>Отбор креатив-</a:t>
          </a:r>
          <a:r>
            <a:rPr lang="ru-RU" sz="2000" dirty="0" err="1"/>
            <a:t>ных</a:t>
          </a:r>
          <a:r>
            <a:rPr lang="ru-RU" sz="2000" dirty="0"/>
            <a:t> идей</a:t>
          </a:r>
        </a:p>
      </dgm:t>
    </dgm:pt>
    <dgm:pt modelId="{E410B1D8-1333-4E86-B008-77B78E4DC844}" type="parTrans" cxnId="{176D941A-77AE-4621-90B0-F0BB87289409}">
      <dgm:prSet/>
      <dgm:spPr/>
      <dgm:t>
        <a:bodyPr/>
        <a:lstStyle/>
        <a:p>
          <a:endParaRPr lang="ru-RU"/>
        </a:p>
      </dgm:t>
    </dgm:pt>
    <dgm:pt modelId="{0E0B57CD-213F-4298-BDA1-1DBFB91457EF}" type="sibTrans" cxnId="{176D941A-77AE-4621-90B0-F0BB87289409}">
      <dgm:prSet/>
      <dgm:spPr/>
      <dgm:t>
        <a:bodyPr/>
        <a:lstStyle/>
        <a:p>
          <a:endParaRPr lang="ru-RU"/>
        </a:p>
      </dgm:t>
    </dgm:pt>
    <dgm:pt modelId="{3AEE2D0E-3761-4646-89F2-7977185CF03B}" type="pres">
      <dgm:prSet presAssocID="{A2785B99-2472-4AB1-91F5-481EEE46752F}" presName="compositeShape" presStyleCnt="0">
        <dgm:presLayoutVars>
          <dgm:chMax val="7"/>
          <dgm:dir/>
          <dgm:resizeHandles val="exact"/>
        </dgm:presLayoutVars>
      </dgm:prSet>
      <dgm:spPr/>
    </dgm:pt>
    <dgm:pt modelId="{8D6E9A06-5182-4397-A524-2B31383B950F}" type="pres">
      <dgm:prSet presAssocID="{A2785B99-2472-4AB1-91F5-481EEE46752F}" presName="wedge1" presStyleLbl="node1" presStyleIdx="0" presStyleCnt="2"/>
      <dgm:spPr/>
    </dgm:pt>
    <dgm:pt modelId="{F17BBBD9-9C31-4045-B2B5-495820C8DF8A}" type="pres">
      <dgm:prSet presAssocID="{A2785B99-2472-4AB1-91F5-481EEE46752F}" presName="dummy1a" presStyleCnt="0"/>
      <dgm:spPr/>
    </dgm:pt>
    <dgm:pt modelId="{A39BDC06-0DDB-4473-91CB-4C3284732F54}" type="pres">
      <dgm:prSet presAssocID="{A2785B99-2472-4AB1-91F5-481EEE46752F}" presName="dummy1b" presStyleCnt="0"/>
      <dgm:spPr/>
    </dgm:pt>
    <dgm:pt modelId="{6550F904-062E-4BDD-A53C-24B785F9816A}" type="pres">
      <dgm:prSet presAssocID="{A2785B99-2472-4AB1-91F5-481EEE46752F}" presName="wedge1Tx" presStyleLbl="node1" presStyleIdx="0" presStyleCnt="2">
        <dgm:presLayoutVars>
          <dgm:chMax val="0"/>
          <dgm:chPref val="0"/>
          <dgm:bulletEnabled val="1"/>
        </dgm:presLayoutVars>
      </dgm:prSet>
      <dgm:spPr/>
    </dgm:pt>
    <dgm:pt modelId="{75D72E1E-93C5-41E6-9474-B5DF44049A55}" type="pres">
      <dgm:prSet presAssocID="{A2785B99-2472-4AB1-91F5-481EEE46752F}" presName="wedge2" presStyleLbl="node1" presStyleIdx="1" presStyleCnt="2"/>
      <dgm:spPr/>
    </dgm:pt>
    <dgm:pt modelId="{3D97D3E3-5A33-4158-8E29-870C8CFD7CA2}" type="pres">
      <dgm:prSet presAssocID="{A2785B99-2472-4AB1-91F5-481EEE46752F}" presName="dummy2a" presStyleCnt="0"/>
      <dgm:spPr/>
    </dgm:pt>
    <dgm:pt modelId="{BB9C456F-53A8-45CC-96D5-78DE1F489BBD}" type="pres">
      <dgm:prSet presAssocID="{A2785B99-2472-4AB1-91F5-481EEE46752F}" presName="dummy2b" presStyleCnt="0"/>
      <dgm:spPr/>
    </dgm:pt>
    <dgm:pt modelId="{C6274540-DFAB-4BE8-9948-BC597228F618}" type="pres">
      <dgm:prSet presAssocID="{A2785B99-2472-4AB1-91F5-481EEE46752F}" presName="wedge2Tx" presStyleLbl="node1" presStyleIdx="1" presStyleCnt="2">
        <dgm:presLayoutVars>
          <dgm:chMax val="0"/>
          <dgm:chPref val="0"/>
          <dgm:bulletEnabled val="1"/>
        </dgm:presLayoutVars>
      </dgm:prSet>
      <dgm:spPr/>
    </dgm:pt>
    <dgm:pt modelId="{C40E714C-4D3D-4464-9829-6E6200EBC5BC}" type="pres">
      <dgm:prSet presAssocID="{EC17D2CB-DD63-422C-AAAF-2825E9E666A0}" presName="arrowWedge1" presStyleLbl="fgSibTrans2D1" presStyleIdx="0" presStyleCnt="2" custLinFactNeighborX="647" custLinFactNeighborY="-373"/>
      <dgm:spPr>
        <a:solidFill>
          <a:schemeClr val="accent5">
            <a:lumMod val="60000"/>
            <a:lumOff val="40000"/>
          </a:schemeClr>
        </a:solidFill>
      </dgm:spPr>
    </dgm:pt>
    <dgm:pt modelId="{1BCFC295-9BCA-4069-BC04-A9C218EFBA5F}" type="pres">
      <dgm:prSet presAssocID="{0E0B57CD-213F-4298-BDA1-1DBFB91457EF}" presName="arrowWedge2" presStyleLbl="fgSibTrans2D1" presStyleIdx="1" presStyleCnt="2"/>
      <dgm:spPr>
        <a:solidFill>
          <a:schemeClr val="accent3">
            <a:lumMod val="75000"/>
          </a:schemeClr>
        </a:solidFill>
      </dgm:spPr>
    </dgm:pt>
  </dgm:ptLst>
  <dgm:cxnLst>
    <dgm:cxn modelId="{A54B4A07-A8DD-4BFE-83AF-40BFE83B68DA}" type="presOf" srcId="{A2785B99-2472-4AB1-91F5-481EEE46752F}" destId="{3AEE2D0E-3761-4646-89F2-7977185CF03B}" srcOrd="0" destOrd="0" presId="urn:microsoft.com/office/officeart/2005/8/layout/cycle8"/>
    <dgm:cxn modelId="{176D941A-77AE-4621-90B0-F0BB87289409}" srcId="{A2785B99-2472-4AB1-91F5-481EEE46752F}" destId="{3CA168FF-AECD-4209-A495-F6A370B6C75E}" srcOrd="1" destOrd="0" parTransId="{E410B1D8-1333-4E86-B008-77B78E4DC844}" sibTransId="{0E0B57CD-213F-4298-BDA1-1DBFB91457EF}"/>
    <dgm:cxn modelId="{7A45F45D-71D0-4331-A00E-243AC7D5780D}" srcId="{A2785B99-2472-4AB1-91F5-481EEE46752F}" destId="{F083F058-F4C2-4B9E-AF11-9122AD12236D}" srcOrd="0" destOrd="0" parTransId="{E3741959-D7A4-4F2D-8FAD-63BBE10AAEC3}" sibTransId="{EC17D2CB-DD63-422C-AAAF-2825E9E666A0}"/>
    <dgm:cxn modelId="{72356C49-BD6E-45CF-93A9-F5DE4155F3FA}" type="presOf" srcId="{F083F058-F4C2-4B9E-AF11-9122AD12236D}" destId="{8D6E9A06-5182-4397-A524-2B31383B950F}" srcOrd="0" destOrd="0" presId="urn:microsoft.com/office/officeart/2005/8/layout/cycle8"/>
    <dgm:cxn modelId="{18E5857C-DAE4-4487-985F-7CEDF09EDC67}" type="presOf" srcId="{3CA168FF-AECD-4209-A495-F6A370B6C75E}" destId="{75D72E1E-93C5-41E6-9474-B5DF44049A55}" srcOrd="0" destOrd="0" presId="urn:microsoft.com/office/officeart/2005/8/layout/cycle8"/>
    <dgm:cxn modelId="{AAAAF887-E3FB-484D-8F08-D1E49E12888F}" type="presOf" srcId="{F083F058-F4C2-4B9E-AF11-9122AD12236D}" destId="{6550F904-062E-4BDD-A53C-24B785F9816A}" srcOrd="1" destOrd="0" presId="urn:microsoft.com/office/officeart/2005/8/layout/cycle8"/>
    <dgm:cxn modelId="{F9C57EBD-ACEC-45BF-8672-A47B049C9833}" type="presOf" srcId="{3CA168FF-AECD-4209-A495-F6A370B6C75E}" destId="{C6274540-DFAB-4BE8-9948-BC597228F618}" srcOrd="1" destOrd="0" presId="urn:microsoft.com/office/officeart/2005/8/layout/cycle8"/>
    <dgm:cxn modelId="{EF65E5B7-FBBC-42F2-A907-A30C0C0984BD}" type="presParOf" srcId="{3AEE2D0E-3761-4646-89F2-7977185CF03B}" destId="{8D6E9A06-5182-4397-A524-2B31383B950F}" srcOrd="0" destOrd="0" presId="urn:microsoft.com/office/officeart/2005/8/layout/cycle8"/>
    <dgm:cxn modelId="{66B43CDD-8989-4C2C-8743-E43F3FC59DAA}" type="presParOf" srcId="{3AEE2D0E-3761-4646-89F2-7977185CF03B}" destId="{F17BBBD9-9C31-4045-B2B5-495820C8DF8A}" srcOrd="1" destOrd="0" presId="urn:microsoft.com/office/officeart/2005/8/layout/cycle8"/>
    <dgm:cxn modelId="{EE5C4A90-F4CA-4371-9261-CB6F8B472420}" type="presParOf" srcId="{3AEE2D0E-3761-4646-89F2-7977185CF03B}" destId="{A39BDC06-0DDB-4473-91CB-4C3284732F54}" srcOrd="2" destOrd="0" presId="urn:microsoft.com/office/officeart/2005/8/layout/cycle8"/>
    <dgm:cxn modelId="{E93D0774-9E29-4865-913A-A8EAB15A2B30}" type="presParOf" srcId="{3AEE2D0E-3761-4646-89F2-7977185CF03B}" destId="{6550F904-062E-4BDD-A53C-24B785F9816A}" srcOrd="3" destOrd="0" presId="urn:microsoft.com/office/officeart/2005/8/layout/cycle8"/>
    <dgm:cxn modelId="{CD266699-1BB6-4CA3-90B1-3311BFE296D5}" type="presParOf" srcId="{3AEE2D0E-3761-4646-89F2-7977185CF03B}" destId="{75D72E1E-93C5-41E6-9474-B5DF44049A55}" srcOrd="4" destOrd="0" presId="urn:microsoft.com/office/officeart/2005/8/layout/cycle8"/>
    <dgm:cxn modelId="{783A42CB-0D43-4DC0-91D6-D08E2B0F8456}" type="presParOf" srcId="{3AEE2D0E-3761-4646-89F2-7977185CF03B}" destId="{3D97D3E3-5A33-4158-8E29-870C8CFD7CA2}" srcOrd="5" destOrd="0" presId="urn:microsoft.com/office/officeart/2005/8/layout/cycle8"/>
    <dgm:cxn modelId="{F82EF1EB-EFDF-42EC-AAD2-9F6BFC772AE2}" type="presParOf" srcId="{3AEE2D0E-3761-4646-89F2-7977185CF03B}" destId="{BB9C456F-53A8-45CC-96D5-78DE1F489BBD}" srcOrd="6" destOrd="0" presId="urn:microsoft.com/office/officeart/2005/8/layout/cycle8"/>
    <dgm:cxn modelId="{0AD24370-E57D-4B9A-B369-8A73AB1083B0}" type="presParOf" srcId="{3AEE2D0E-3761-4646-89F2-7977185CF03B}" destId="{C6274540-DFAB-4BE8-9948-BC597228F618}" srcOrd="7" destOrd="0" presId="urn:microsoft.com/office/officeart/2005/8/layout/cycle8"/>
    <dgm:cxn modelId="{5AF7E3F8-6577-4DF9-97FA-D2DCC75ABC5D}" type="presParOf" srcId="{3AEE2D0E-3761-4646-89F2-7977185CF03B}" destId="{C40E714C-4D3D-4464-9829-6E6200EBC5BC}" srcOrd="8" destOrd="0" presId="urn:microsoft.com/office/officeart/2005/8/layout/cycle8"/>
    <dgm:cxn modelId="{54F1BA67-F923-46CB-8CA6-A4DC048B050B}" type="presParOf" srcId="{3AEE2D0E-3761-4646-89F2-7977185CF03B}" destId="{1BCFC295-9BCA-4069-BC04-A9C218EFBA5F}" srcOrd="9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5BA0241-CB83-47DA-95F1-2E9EABBA2F03}" type="doc">
      <dgm:prSet loTypeId="urn:microsoft.com/office/officeart/2008/layout/AlternatingPictureBlock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C16F85D-383C-4079-8BA0-797508CF34CF}">
      <dgm:prSet phldrT="[Текст]"/>
      <dgm:spPr/>
      <dgm:t>
        <a:bodyPr/>
        <a:lstStyle/>
        <a:p>
          <a:pPr>
            <a:buNone/>
          </a:pPr>
          <a:r>
            <a:rPr lang="ru-RU" b="0" dirty="0">
              <a:latin typeface="+mj-lt"/>
            </a:rPr>
            <a:t>Игра</a:t>
          </a:r>
        </a:p>
      </dgm:t>
    </dgm:pt>
    <dgm:pt modelId="{00D329A2-D1FC-44B8-B20F-495300D01A6B}" type="parTrans" cxnId="{F42EE5BC-2B36-4420-8924-AA5D3AA3E404}">
      <dgm:prSet/>
      <dgm:spPr/>
      <dgm:t>
        <a:bodyPr/>
        <a:lstStyle/>
        <a:p>
          <a:endParaRPr lang="ru-RU"/>
        </a:p>
      </dgm:t>
    </dgm:pt>
    <dgm:pt modelId="{DC605C34-2929-4C23-8F07-50E49CFAE54B}" type="sibTrans" cxnId="{F42EE5BC-2B36-4420-8924-AA5D3AA3E404}">
      <dgm:prSet/>
      <dgm:spPr/>
      <dgm:t>
        <a:bodyPr/>
        <a:lstStyle/>
        <a:p>
          <a:endParaRPr lang="ru-RU"/>
        </a:p>
      </dgm:t>
    </dgm:pt>
    <dgm:pt modelId="{2E7BD58F-F910-4E31-985A-5514AFC8194B}">
      <dgm:prSet/>
      <dgm:spPr/>
      <dgm:t>
        <a:bodyPr/>
        <a:lstStyle/>
        <a:p>
          <a:r>
            <a:rPr lang="ru-RU" b="0" dirty="0">
              <a:latin typeface="+mj-lt"/>
            </a:rPr>
            <a:t>Решать головоломки и ребусы</a:t>
          </a:r>
        </a:p>
      </dgm:t>
    </dgm:pt>
    <dgm:pt modelId="{4AFFC54F-73A2-4EDC-95B6-75BB316D288C}" type="parTrans" cxnId="{65AC6EF5-14CF-426C-9AAF-64D77D8C8BAB}">
      <dgm:prSet/>
      <dgm:spPr/>
      <dgm:t>
        <a:bodyPr/>
        <a:lstStyle/>
        <a:p>
          <a:endParaRPr lang="ru-RU"/>
        </a:p>
      </dgm:t>
    </dgm:pt>
    <dgm:pt modelId="{E3D8E69D-EA8F-4960-9C18-A3675A27DF2D}" type="sibTrans" cxnId="{65AC6EF5-14CF-426C-9AAF-64D77D8C8BAB}">
      <dgm:prSet/>
      <dgm:spPr/>
      <dgm:t>
        <a:bodyPr/>
        <a:lstStyle/>
        <a:p>
          <a:endParaRPr lang="ru-RU"/>
        </a:p>
      </dgm:t>
    </dgm:pt>
    <dgm:pt modelId="{C864C3F8-527C-4B9A-B8F7-A3A39C58C1B6}">
      <dgm:prSet/>
      <dgm:spPr/>
      <dgm:t>
        <a:bodyPr/>
        <a:lstStyle/>
        <a:p>
          <a:r>
            <a:rPr lang="ru-RU" b="0">
              <a:latin typeface="+mj-lt"/>
            </a:rPr>
            <a:t>Подбирать ассоциации</a:t>
          </a:r>
          <a:endParaRPr lang="ru-RU" b="0" dirty="0">
            <a:latin typeface="+mj-lt"/>
          </a:endParaRPr>
        </a:p>
      </dgm:t>
    </dgm:pt>
    <dgm:pt modelId="{3D11A0C3-994D-4371-BD2D-C40B004CD752}" type="parTrans" cxnId="{90EE8359-1327-4B28-8B66-E59517C75043}">
      <dgm:prSet/>
      <dgm:spPr/>
      <dgm:t>
        <a:bodyPr/>
        <a:lstStyle/>
        <a:p>
          <a:endParaRPr lang="ru-RU"/>
        </a:p>
      </dgm:t>
    </dgm:pt>
    <dgm:pt modelId="{4628418E-7BEA-4CD9-969E-1D6229A5A448}" type="sibTrans" cxnId="{90EE8359-1327-4B28-8B66-E59517C75043}">
      <dgm:prSet/>
      <dgm:spPr/>
      <dgm:t>
        <a:bodyPr/>
        <a:lstStyle/>
        <a:p>
          <a:endParaRPr lang="ru-RU"/>
        </a:p>
      </dgm:t>
    </dgm:pt>
    <dgm:pt modelId="{82E32856-90E3-47D0-A4AE-5CCE0C81982C}">
      <dgm:prSet/>
      <dgm:spPr/>
      <dgm:t>
        <a:bodyPr/>
        <a:lstStyle/>
        <a:p>
          <a:r>
            <a:rPr lang="ru-RU" b="0" dirty="0">
              <a:latin typeface="+mj-lt"/>
            </a:rPr>
            <a:t>Использовать задачи ТРИЗ</a:t>
          </a:r>
        </a:p>
      </dgm:t>
    </dgm:pt>
    <dgm:pt modelId="{C23EC10E-7F35-4759-8FB5-9C751FA6F44F}" type="parTrans" cxnId="{E7BCD789-7D61-4C11-91B8-A601DE72515F}">
      <dgm:prSet/>
      <dgm:spPr/>
      <dgm:t>
        <a:bodyPr/>
        <a:lstStyle/>
        <a:p>
          <a:endParaRPr lang="ru-RU"/>
        </a:p>
      </dgm:t>
    </dgm:pt>
    <dgm:pt modelId="{2530F37E-75D3-4AEB-91FC-006D10AF3A55}" type="sibTrans" cxnId="{E7BCD789-7D61-4C11-91B8-A601DE72515F}">
      <dgm:prSet/>
      <dgm:spPr/>
      <dgm:t>
        <a:bodyPr/>
        <a:lstStyle/>
        <a:p>
          <a:endParaRPr lang="ru-RU"/>
        </a:p>
      </dgm:t>
    </dgm:pt>
    <dgm:pt modelId="{5BCEE0B7-F5EB-4E05-97AB-B9603E03E559}" type="pres">
      <dgm:prSet presAssocID="{F5BA0241-CB83-47DA-95F1-2E9EABBA2F03}" presName="linearFlow" presStyleCnt="0">
        <dgm:presLayoutVars>
          <dgm:dir/>
          <dgm:resizeHandles val="exact"/>
        </dgm:presLayoutVars>
      </dgm:prSet>
      <dgm:spPr/>
    </dgm:pt>
    <dgm:pt modelId="{22185963-59A5-44A2-8056-69BD7A931513}" type="pres">
      <dgm:prSet presAssocID="{5C16F85D-383C-4079-8BA0-797508CF34CF}" presName="comp" presStyleCnt="0"/>
      <dgm:spPr/>
    </dgm:pt>
    <dgm:pt modelId="{E315614B-8D2D-482F-A8D8-48B5FA09D0E2}" type="pres">
      <dgm:prSet presAssocID="{5C16F85D-383C-4079-8BA0-797508CF34CF}" presName="rect2" presStyleLbl="node1" presStyleIdx="0" presStyleCnt="4">
        <dgm:presLayoutVars>
          <dgm:bulletEnabled val="1"/>
        </dgm:presLayoutVars>
      </dgm:prSet>
      <dgm:spPr/>
    </dgm:pt>
    <dgm:pt modelId="{578A6528-6BFE-40CF-A342-B5FE458913CA}" type="pres">
      <dgm:prSet presAssocID="{5C16F85D-383C-4079-8BA0-797508CF34CF}" presName="rect1" presStyleLbl="lnNode1" presStyleIdx="0" presStyleCnt="4" custScaleX="117458" custScaleY="102247" custLinFactNeighborX="5604" custLinFactNeighborY="-416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 t="-15000" b="-15000"/>
          </a:stretch>
        </a:blipFill>
      </dgm:spPr>
      <dgm:extLst>
        <a:ext uri="{E40237B7-FDA0-4F09-8148-C483321AD2D9}">
          <dgm14:cNvPr xmlns:dgm14="http://schemas.microsoft.com/office/drawing/2010/diagram" id="0" name="" descr="Фрагменты головоломки"/>
        </a:ext>
      </dgm:extLst>
    </dgm:pt>
    <dgm:pt modelId="{8CBA8543-AF9B-49DE-83DD-758BF621DF68}" type="pres">
      <dgm:prSet presAssocID="{DC605C34-2929-4C23-8F07-50E49CFAE54B}" presName="sibTrans" presStyleCnt="0"/>
      <dgm:spPr/>
    </dgm:pt>
    <dgm:pt modelId="{694A075C-FB62-44AF-86C0-B92481C4992F}" type="pres">
      <dgm:prSet presAssocID="{2E7BD58F-F910-4E31-985A-5514AFC8194B}" presName="comp" presStyleCnt="0"/>
      <dgm:spPr/>
    </dgm:pt>
    <dgm:pt modelId="{292D127A-3111-40D6-9918-C293155CA9D5}" type="pres">
      <dgm:prSet presAssocID="{2E7BD58F-F910-4E31-985A-5514AFC8194B}" presName="rect2" presStyleLbl="node1" presStyleIdx="1" presStyleCnt="4">
        <dgm:presLayoutVars>
          <dgm:bulletEnabled val="1"/>
        </dgm:presLayoutVars>
      </dgm:prSet>
      <dgm:spPr/>
    </dgm:pt>
    <dgm:pt modelId="{3AADEE83-08C1-4D17-AEA3-4CA2CF32E461}" type="pres">
      <dgm:prSet presAssocID="{2E7BD58F-F910-4E31-985A-5514AFC8194B}" presName="rect1" presStyleLbl="ln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 l="-1000" r="-1000"/>
          </a:stretch>
        </a:blipFill>
      </dgm:spPr>
      <dgm:extLst>
        <a:ext uri="{E40237B7-FDA0-4F09-8148-C483321AD2D9}">
          <dgm14:cNvPr xmlns:dgm14="http://schemas.microsoft.com/office/drawing/2010/diagram" id="0" name="" descr="Пейзаж парка"/>
        </a:ext>
      </dgm:extLst>
    </dgm:pt>
    <dgm:pt modelId="{D59003AB-2E2B-45FA-AC49-2D31B0B16169}" type="pres">
      <dgm:prSet presAssocID="{E3D8E69D-EA8F-4960-9C18-A3675A27DF2D}" presName="sibTrans" presStyleCnt="0"/>
      <dgm:spPr/>
    </dgm:pt>
    <dgm:pt modelId="{B40E943A-2D10-4C97-850A-1328AFA21967}" type="pres">
      <dgm:prSet presAssocID="{C864C3F8-527C-4B9A-B8F7-A3A39C58C1B6}" presName="comp" presStyleCnt="0"/>
      <dgm:spPr/>
    </dgm:pt>
    <dgm:pt modelId="{BF43EE22-199F-4CF2-A7CF-BF360665AD98}" type="pres">
      <dgm:prSet presAssocID="{C864C3F8-527C-4B9A-B8F7-A3A39C58C1B6}" presName="rect2" presStyleLbl="node1" presStyleIdx="2" presStyleCnt="4">
        <dgm:presLayoutVars>
          <dgm:bulletEnabled val="1"/>
        </dgm:presLayoutVars>
      </dgm:prSet>
      <dgm:spPr/>
    </dgm:pt>
    <dgm:pt modelId="{41858A7A-722E-4B40-9947-3BAB29949763}" type="pres">
      <dgm:prSet presAssocID="{C864C3F8-527C-4B9A-B8F7-A3A39C58C1B6}" presName="rect1" presStyleLbl="ln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 l="-1000" r="-1000"/>
          </a:stretch>
        </a:blipFill>
      </dgm:spPr>
      <dgm:extLst>
        <a:ext uri="{E40237B7-FDA0-4F09-8148-C483321AD2D9}">
          <dgm14:cNvPr xmlns:dgm14="http://schemas.microsoft.com/office/drawing/2010/diagram" id="0" name="" descr="Голова с шестеренками"/>
        </a:ext>
      </dgm:extLst>
    </dgm:pt>
    <dgm:pt modelId="{82403D55-7DCE-4C82-835C-24850D6BD2DB}" type="pres">
      <dgm:prSet presAssocID="{4628418E-7BEA-4CD9-969E-1D6229A5A448}" presName="sibTrans" presStyleCnt="0"/>
      <dgm:spPr/>
    </dgm:pt>
    <dgm:pt modelId="{F66C1E08-E1EF-422A-B93C-433381E694E2}" type="pres">
      <dgm:prSet presAssocID="{82E32856-90E3-47D0-A4AE-5CCE0C81982C}" presName="comp" presStyleCnt="0"/>
      <dgm:spPr/>
    </dgm:pt>
    <dgm:pt modelId="{D806CB1F-E153-4860-85CF-3AF8A5BC6FEC}" type="pres">
      <dgm:prSet presAssocID="{82E32856-90E3-47D0-A4AE-5CCE0C81982C}" presName="rect2" presStyleLbl="node1" presStyleIdx="3" presStyleCnt="4">
        <dgm:presLayoutVars>
          <dgm:bulletEnabled val="1"/>
        </dgm:presLayoutVars>
      </dgm:prSet>
      <dgm:spPr/>
    </dgm:pt>
    <dgm:pt modelId="{3B9A3DDF-E522-4347-BD32-9172255E3D1B}" type="pres">
      <dgm:prSet presAssocID="{82E32856-90E3-47D0-A4AE-5CCE0C81982C}" presName="rect1" presStyleLbl="ln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 l="-1000" r="-1000"/>
          </a:stretch>
        </a:blipFill>
      </dgm:spPr>
      <dgm:extLst>
        <a:ext uri="{E40237B7-FDA0-4F09-8148-C483321AD2D9}">
          <dgm14:cNvPr xmlns:dgm14="http://schemas.microsoft.com/office/drawing/2010/diagram" id="0" name="" descr="Конференц-зал"/>
        </a:ext>
      </dgm:extLst>
    </dgm:pt>
  </dgm:ptLst>
  <dgm:cxnLst>
    <dgm:cxn modelId="{F8046A2D-F886-4D38-B2CB-12FCB6423DA0}" type="presOf" srcId="{5C16F85D-383C-4079-8BA0-797508CF34CF}" destId="{E315614B-8D2D-482F-A8D8-48B5FA09D0E2}" srcOrd="0" destOrd="0" presId="urn:microsoft.com/office/officeart/2008/layout/AlternatingPictureBlocks"/>
    <dgm:cxn modelId="{CDE99B42-BABD-4FA7-8FB9-1E176050D107}" type="presOf" srcId="{F5BA0241-CB83-47DA-95F1-2E9EABBA2F03}" destId="{5BCEE0B7-F5EB-4E05-97AB-B9603E03E559}" srcOrd="0" destOrd="0" presId="urn:microsoft.com/office/officeart/2008/layout/AlternatingPictureBlocks"/>
    <dgm:cxn modelId="{90EE8359-1327-4B28-8B66-E59517C75043}" srcId="{F5BA0241-CB83-47DA-95F1-2E9EABBA2F03}" destId="{C864C3F8-527C-4B9A-B8F7-A3A39C58C1B6}" srcOrd="2" destOrd="0" parTransId="{3D11A0C3-994D-4371-BD2D-C40B004CD752}" sibTransId="{4628418E-7BEA-4CD9-969E-1D6229A5A448}"/>
    <dgm:cxn modelId="{D3F9807A-A08A-49E7-9397-648BE2CD1122}" type="presOf" srcId="{82E32856-90E3-47D0-A4AE-5CCE0C81982C}" destId="{D806CB1F-E153-4860-85CF-3AF8A5BC6FEC}" srcOrd="0" destOrd="0" presId="urn:microsoft.com/office/officeart/2008/layout/AlternatingPictureBlocks"/>
    <dgm:cxn modelId="{CB1B087F-0676-4916-BE1C-B93FA3228092}" type="presOf" srcId="{C864C3F8-527C-4B9A-B8F7-A3A39C58C1B6}" destId="{BF43EE22-199F-4CF2-A7CF-BF360665AD98}" srcOrd="0" destOrd="0" presId="urn:microsoft.com/office/officeart/2008/layout/AlternatingPictureBlocks"/>
    <dgm:cxn modelId="{E7BCD789-7D61-4C11-91B8-A601DE72515F}" srcId="{F5BA0241-CB83-47DA-95F1-2E9EABBA2F03}" destId="{82E32856-90E3-47D0-A4AE-5CCE0C81982C}" srcOrd="3" destOrd="0" parTransId="{C23EC10E-7F35-4759-8FB5-9C751FA6F44F}" sibTransId="{2530F37E-75D3-4AEB-91FC-006D10AF3A55}"/>
    <dgm:cxn modelId="{F42EE5BC-2B36-4420-8924-AA5D3AA3E404}" srcId="{F5BA0241-CB83-47DA-95F1-2E9EABBA2F03}" destId="{5C16F85D-383C-4079-8BA0-797508CF34CF}" srcOrd="0" destOrd="0" parTransId="{00D329A2-D1FC-44B8-B20F-495300D01A6B}" sibTransId="{DC605C34-2929-4C23-8F07-50E49CFAE54B}"/>
    <dgm:cxn modelId="{65AC6EF5-14CF-426C-9AAF-64D77D8C8BAB}" srcId="{F5BA0241-CB83-47DA-95F1-2E9EABBA2F03}" destId="{2E7BD58F-F910-4E31-985A-5514AFC8194B}" srcOrd="1" destOrd="0" parTransId="{4AFFC54F-73A2-4EDC-95B6-75BB316D288C}" sibTransId="{E3D8E69D-EA8F-4960-9C18-A3675A27DF2D}"/>
    <dgm:cxn modelId="{04ACFFF5-2800-436E-8BF5-FB1FF654D3EF}" type="presOf" srcId="{2E7BD58F-F910-4E31-985A-5514AFC8194B}" destId="{292D127A-3111-40D6-9918-C293155CA9D5}" srcOrd="0" destOrd="0" presId="urn:microsoft.com/office/officeart/2008/layout/AlternatingPictureBlocks"/>
    <dgm:cxn modelId="{03B2BFA2-6BB1-4EDB-9F96-E5A00BB4C2A9}" type="presParOf" srcId="{5BCEE0B7-F5EB-4E05-97AB-B9603E03E559}" destId="{22185963-59A5-44A2-8056-69BD7A931513}" srcOrd="0" destOrd="0" presId="urn:microsoft.com/office/officeart/2008/layout/AlternatingPictureBlocks"/>
    <dgm:cxn modelId="{085B8D9C-B6B2-40AF-819E-44A6FADD27FF}" type="presParOf" srcId="{22185963-59A5-44A2-8056-69BD7A931513}" destId="{E315614B-8D2D-482F-A8D8-48B5FA09D0E2}" srcOrd="0" destOrd="0" presId="urn:microsoft.com/office/officeart/2008/layout/AlternatingPictureBlocks"/>
    <dgm:cxn modelId="{F3FE9EAD-C16D-4B14-A401-6512B53CE892}" type="presParOf" srcId="{22185963-59A5-44A2-8056-69BD7A931513}" destId="{578A6528-6BFE-40CF-A342-B5FE458913CA}" srcOrd="1" destOrd="0" presId="urn:microsoft.com/office/officeart/2008/layout/AlternatingPictureBlocks"/>
    <dgm:cxn modelId="{81C991C1-3306-486F-BD85-DEC28F917BFB}" type="presParOf" srcId="{5BCEE0B7-F5EB-4E05-97AB-B9603E03E559}" destId="{8CBA8543-AF9B-49DE-83DD-758BF621DF68}" srcOrd="1" destOrd="0" presId="urn:microsoft.com/office/officeart/2008/layout/AlternatingPictureBlocks"/>
    <dgm:cxn modelId="{AA5E9102-ECF9-440B-8824-8F3145E49CF5}" type="presParOf" srcId="{5BCEE0B7-F5EB-4E05-97AB-B9603E03E559}" destId="{694A075C-FB62-44AF-86C0-B92481C4992F}" srcOrd="2" destOrd="0" presId="urn:microsoft.com/office/officeart/2008/layout/AlternatingPictureBlocks"/>
    <dgm:cxn modelId="{245EDEED-2CA9-4629-A1D4-318EC0EB2439}" type="presParOf" srcId="{694A075C-FB62-44AF-86C0-B92481C4992F}" destId="{292D127A-3111-40D6-9918-C293155CA9D5}" srcOrd="0" destOrd="0" presId="urn:microsoft.com/office/officeart/2008/layout/AlternatingPictureBlocks"/>
    <dgm:cxn modelId="{0BDFBC95-ADA5-422A-B6E2-CC61FA890F7B}" type="presParOf" srcId="{694A075C-FB62-44AF-86C0-B92481C4992F}" destId="{3AADEE83-08C1-4D17-AEA3-4CA2CF32E461}" srcOrd="1" destOrd="0" presId="urn:microsoft.com/office/officeart/2008/layout/AlternatingPictureBlocks"/>
    <dgm:cxn modelId="{4D8668B3-3B4B-4FF0-8CA1-B027C34F5A76}" type="presParOf" srcId="{5BCEE0B7-F5EB-4E05-97AB-B9603E03E559}" destId="{D59003AB-2E2B-45FA-AC49-2D31B0B16169}" srcOrd="3" destOrd="0" presId="urn:microsoft.com/office/officeart/2008/layout/AlternatingPictureBlocks"/>
    <dgm:cxn modelId="{7C559FC3-7514-487C-A597-4867A9DB703D}" type="presParOf" srcId="{5BCEE0B7-F5EB-4E05-97AB-B9603E03E559}" destId="{B40E943A-2D10-4C97-850A-1328AFA21967}" srcOrd="4" destOrd="0" presId="urn:microsoft.com/office/officeart/2008/layout/AlternatingPictureBlocks"/>
    <dgm:cxn modelId="{BC4DC0AA-C953-4745-B488-B2A9300E2065}" type="presParOf" srcId="{B40E943A-2D10-4C97-850A-1328AFA21967}" destId="{BF43EE22-199F-4CF2-A7CF-BF360665AD98}" srcOrd="0" destOrd="0" presId="urn:microsoft.com/office/officeart/2008/layout/AlternatingPictureBlocks"/>
    <dgm:cxn modelId="{820C669A-A142-4557-8340-C16B5F15CF8F}" type="presParOf" srcId="{B40E943A-2D10-4C97-850A-1328AFA21967}" destId="{41858A7A-722E-4B40-9947-3BAB29949763}" srcOrd="1" destOrd="0" presId="urn:microsoft.com/office/officeart/2008/layout/AlternatingPictureBlocks"/>
    <dgm:cxn modelId="{97BEACC2-991E-4293-B096-67202644A759}" type="presParOf" srcId="{5BCEE0B7-F5EB-4E05-97AB-B9603E03E559}" destId="{82403D55-7DCE-4C82-835C-24850D6BD2DB}" srcOrd="5" destOrd="0" presId="urn:microsoft.com/office/officeart/2008/layout/AlternatingPictureBlocks"/>
    <dgm:cxn modelId="{D16C0D89-AAB9-4DA9-AFF6-F9B9766244FC}" type="presParOf" srcId="{5BCEE0B7-F5EB-4E05-97AB-B9603E03E559}" destId="{F66C1E08-E1EF-422A-B93C-433381E694E2}" srcOrd="6" destOrd="0" presId="urn:microsoft.com/office/officeart/2008/layout/AlternatingPictureBlocks"/>
    <dgm:cxn modelId="{E1473177-3F3C-489A-89FA-627366684B69}" type="presParOf" srcId="{F66C1E08-E1EF-422A-B93C-433381E694E2}" destId="{D806CB1F-E153-4860-85CF-3AF8A5BC6FEC}" srcOrd="0" destOrd="0" presId="urn:microsoft.com/office/officeart/2008/layout/AlternatingPictureBlocks"/>
    <dgm:cxn modelId="{4DD6286F-F790-44F8-92D6-52087D64C017}" type="presParOf" srcId="{F66C1E08-E1EF-422A-B93C-433381E694E2}" destId="{3B9A3DDF-E522-4347-BD32-9172255E3D1B}" srcOrd="1" destOrd="0" presId="urn:microsoft.com/office/officeart/2008/layout/AlternatingPictureBlock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48E650-DF07-47C4-89C9-9394E6944B37}">
      <dsp:nvSpPr>
        <dsp:cNvPr id="0" name=""/>
        <dsp:cNvSpPr/>
      </dsp:nvSpPr>
      <dsp:spPr>
        <a:xfrm>
          <a:off x="1495" y="676"/>
          <a:ext cx="4047091" cy="151998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>
              <a:latin typeface="Arial"/>
              <a:ea typeface="+mn-ea"/>
              <a:cs typeface="+mn-cs"/>
            </a:rPr>
            <a:t>Креативное самовыражение </a:t>
          </a:r>
          <a:endParaRPr lang="ru-RU" sz="2400" kern="1200" dirty="0">
            <a:latin typeface="Arial"/>
            <a:ea typeface="+mn-ea"/>
            <a:cs typeface="+mn-cs"/>
          </a:endParaRPr>
        </a:p>
      </dsp:txBody>
      <dsp:txXfrm>
        <a:off x="46014" y="45195"/>
        <a:ext cx="3958053" cy="1430943"/>
      </dsp:txXfrm>
    </dsp:sp>
    <dsp:sp modelId="{44A9E80F-E5D0-4907-BD78-9A274CA2AD35}">
      <dsp:nvSpPr>
        <dsp:cNvPr id="0" name=""/>
        <dsp:cNvSpPr/>
      </dsp:nvSpPr>
      <dsp:spPr>
        <a:xfrm>
          <a:off x="1495" y="1630072"/>
          <a:ext cx="1941982" cy="151998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>
              <a:latin typeface="Arial"/>
              <a:ea typeface="+mn-ea"/>
              <a:cs typeface="+mn-cs"/>
            </a:rPr>
            <a:t>Письменное или устное</a:t>
          </a:r>
          <a:endParaRPr lang="ru-RU" sz="1600" kern="1200" dirty="0">
            <a:latin typeface="Arial"/>
            <a:ea typeface="+mn-ea"/>
            <a:cs typeface="+mn-cs"/>
          </a:endParaRPr>
        </a:p>
      </dsp:txBody>
      <dsp:txXfrm>
        <a:off x="46014" y="1674591"/>
        <a:ext cx="1852944" cy="1430943"/>
      </dsp:txXfrm>
    </dsp:sp>
    <dsp:sp modelId="{61F6621C-F71A-4C96-9E5B-A4DC04F68560}">
      <dsp:nvSpPr>
        <dsp:cNvPr id="0" name=""/>
        <dsp:cNvSpPr/>
      </dsp:nvSpPr>
      <dsp:spPr>
        <a:xfrm>
          <a:off x="2108099" y="1630748"/>
          <a:ext cx="1941982" cy="151998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Изобразительное или символическое </a:t>
          </a:r>
        </a:p>
      </dsp:txBody>
      <dsp:txXfrm>
        <a:off x="2152618" y="1675267"/>
        <a:ext cx="1852944" cy="143094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48E650-DF07-47C4-89C9-9394E6944B37}">
      <dsp:nvSpPr>
        <dsp:cNvPr id="0" name=""/>
        <dsp:cNvSpPr/>
      </dsp:nvSpPr>
      <dsp:spPr>
        <a:xfrm>
          <a:off x="1495" y="676"/>
          <a:ext cx="4047091" cy="151998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Получение нового знания Решение проблем   </a:t>
          </a:r>
        </a:p>
      </dsp:txBody>
      <dsp:txXfrm>
        <a:off x="46014" y="45195"/>
        <a:ext cx="3958053" cy="1430943"/>
      </dsp:txXfrm>
    </dsp:sp>
    <dsp:sp modelId="{44A9E80F-E5D0-4907-BD78-9A274CA2AD35}">
      <dsp:nvSpPr>
        <dsp:cNvPr id="0" name=""/>
        <dsp:cNvSpPr/>
      </dsp:nvSpPr>
      <dsp:spPr>
        <a:xfrm>
          <a:off x="1495" y="1630072"/>
          <a:ext cx="1941982" cy="151998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 Естественно-научные или математические  </a:t>
          </a:r>
        </a:p>
      </dsp:txBody>
      <dsp:txXfrm>
        <a:off x="46014" y="1674591"/>
        <a:ext cx="1852944" cy="1430943"/>
      </dsp:txXfrm>
    </dsp:sp>
    <dsp:sp modelId="{61F6621C-F71A-4C96-9E5B-A4DC04F68560}">
      <dsp:nvSpPr>
        <dsp:cNvPr id="0" name=""/>
        <dsp:cNvSpPr/>
      </dsp:nvSpPr>
      <dsp:spPr>
        <a:xfrm>
          <a:off x="2106604" y="1630072"/>
          <a:ext cx="1941982" cy="151998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 Социальные или межличностные</a:t>
          </a:r>
        </a:p>
      </dsp:txBody>
      <dsp:txXfrm>
        <a:off x="2151123" y="1674591"/>
        <a:ext cx="1852944" cy="143094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6E9A06-5182-4397-A524-2B31383B950F}">
      <dsp:nvSpPr>
        <dsp:cNvPr id="0" name=""/>
        <dsp:cNvSpPr/>
      </dsp:nvSpPr>
      <dsp:spPr>
        <a:xfrm>
          <a:off x="2196320" y="253933"/>
          <a:ext cx="3381222" cy="3427883"/>
        </a:xfrm>
        <a:prstGeom prst="pie">
          <a:avLst>
            <a:gd name="adj1" fmla="val 16200000"/>
            <a:gd name="adj2" fmla="val 18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Выдвижение </a:t>
          </a:r>
          <a:r>
            <a:rPr lang="ru-RU" sz="1400" kern="1200" dirty="0" err="1"/>
            <a:t>разнообраз-ных</a:t>
          </a:r>
          <a:r>
            <a:rPr lang="ru-RU" sz="1400" kern="1200" dirty="0"/>
            <a:t> идей</a:t>
          </a:r>
        </a:p>
      </dsp:txBody>
      <dsp:txXfrm>
        <a:off x="3978305" y="980317"/>
        <a:ext cx="1207579" cy="1020203"/>
      </dsp:txXfrm>
    </dsp:sp>
    <dsp:sp modelId="{75D72E1E-93C5-41E6-9474-B5DF44049A55}">
      <dsp:nvSpPr>
        <dsp:cNvPr id="0" name=""/>
        <dsp:cNvSpPr/>
      </dsp:nvSpPr>
      <dsp:spPr>
        <a:xfrm>
          <a:off x="2082220" y="366711"/>
          <a:ext cx="3381222" cy="3381222"/>
        </a:xfrm>
        <a:prstGeom prst="pie">
          <a:avLst>
            <a:gd name="adj1" fmla="val 1800000"/>
            <a:gd name="adj2" fmla="val 9000000"/>
          </a:avLst>
        </a:prstGeom>
        <a:solidFill>
          <a:schemeClr val="tx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Выдвижение креативных идей </a:t>
          </a:r>
        </a:p>
      </dsp:txBody>
      <dsp:txXfrm>
        <a:off x="2887273" y="2560480"/>
        <a:ext cx="1811369" cy="885558"/>
      </dsp:txXfrm>
    </dsp:sp>
    <dsp:sp modelId="{5D1AB31C-63D0-46D5-8FB2-45472D756E99}">
      <dsp:nvSpPr>
        <dsp:cNvPr id="0" name=""/>
        <dsp:cNvSpPr/>
      </dsp:nvSpPr>
      <dsp:spPr>
        <a:xfrm>
          <a:off x="1870994" y="265598"/>
          <a:ext cx="3614425" cy="3381222"/>
        </a:xfrm>
        <a:prstGeom prst="pie">
          <a:avLst>
            <a:gd name="adj1" fmla="val 9000000"/>
            <a:gd name="adj2" fmla="val 16200000"/>
          </a:avLst>
        </a:prstGeom>
        <a:solidFill>
          <a:schemeClr val="accent2">
            <a:hueOff val="-10861258"/>
            <a:satOff val="53922"/>
            <a:lumOff val="-1392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Уточнение и совершенствование идей</a:t>
          </a:r>
        </a:p>
      </dsp:txBody>
      <dsp:txXfrm>
        <a:off x="2289665" y="982095"/>
        <a:ext cx="1290866" cy="1006316"/>
      </dsp:txXfrm>
    </dsp:sp>
    <dsp:sp modelId="{C40E714C-4D3D-4464-9829-6E6200EBC5BC}">
      <dsp:nvSpPr>
        <dsp:cNvPr id="0" name=""/>
        <dsp:cNvSpPr/>
      </dsp:nvSpPr>
      <dsp:spPr>
        <a:xfrm>
          <a:off x="2011870" y="53524"/>
          <a:ext cx="3799850" cy="3799850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5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C871A0-E3E6-4FF5-A151-1E5388187BF6}">
      <dsp:nvSpPr>
        <dsp:cNvPr id="0" name=""/>
        <dsp:cNvSpPr/>
      </dsp:nvSpPr>
      <dsp:spPr>
        <a:xfrm>
          <a:off x="1872906" y="157183"/>
          <a:ext cx="3799850" cy="3799850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C63B66-40E6-47A6-BE7E-20FE3CA59741}">
      <dsp:nvSpPr>
        <dsp:cNvPr id="0" name=""/>
        <dsp:cNvSpPr/>
      </dsp:nvSpPr>
      <dsp:spPr>
        <a:xfrm>
          <a:off x="1756385" y="49102"/>
          <a:ext cx="3799850" cy="3799850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3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6E9A06-5182-4397-A524-2B31383B950F}">
      <dsp:nvSpPr>
        <dsp:cNvPr id="0" name=""/>
        <dsp:cNvSpPr/>
      </dsp:nvSpPr>
      <dsp:spPr>
        <a:xfrm>
          <a:off x="1162218" y="310665"/>
          <a:ext cx="3450985" cy="3450985"/>
        </a:xfrm>
        <a:prstGeom prst="pie">
          <a:avLst>
            <a:gd name="adj1" fmla="val 16200000"/>
            <a:gd name="adj2" fmla="val 54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Оценка сильных и слабых сторон идей</a:t>
          </a:r>
        </a:p>
      </dsp:txBody>
      <dsp:txXfrm>
        <a:off x="3047935" y="1214494"/>
        <a:ext cx="1232494" cy="1643326"/>
      </dsp:txXfrm>
    </dsp:sp>
    <dsp:sp modelId="{75D72E1E-93C5-41E6-9474-B5DF44049A55}">
      <dsp:nvSpPr>
        <dsp:cNvPr id="0" name=""/>
        <dsp:cNvSpPr/>
      </dsp:nvSpPr>
      <dsp:spPr>
        <a:xfrm>
          <a:off x="997885" y="310665"/>
          <a:ext cx="3450985" cy="3450985"/>
        </a:xfrm>
        <a:prstGeom prst="pie">
          <a:avLst>
            <a:gd name="adj1" fmla="val 5400000"/>
            <a:gd name="adj2" fmla="val 162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Отбор креатив-</a:t>
          </a:r>
          <a:r>
            <a:rPr lang="ru-RU" sz="2000" kern="1200" dirty="0" err="1"/>
            <a:t>ных</a:t>
          </a:r>
          <a:r>
            <a:rPr lang="ru-RU" sz="2000" kern="1200" dirty="0"/>
            <a:t> идей</a:t>
          </a:r>
        </a:p>
      </dsp:txBody>
      <dsp:txXfrm>
        <a:off x="1330659" y="1214494"/>
        <a:ext cx="1232494" cy="1643326"/>
      </dsp:txXfrm>
    </dsp:sp>
    <dsp:sp modelId="{C40E714C-4D3D-4464-9829-6E6200EBC5BC}">
      <dsp:nvSpPr>
        <dsp:cNvPr id="0" name=""/>
        <dsp:cNvSpPr/>
      </dsp:nvSpPr>
      <dsp:spPr>
        <a:xfrm>
          <a:off x="973678" y="82566"/>
          <a:ext cx="3878250" cy="3878250"/>
        </a:xfrm>
        <a:prstGeom prst="circularArrow">
          <a:avLst>
            <a:gd name="adj1" fmla="val 5085"/>
            <a:gd name="adj2" fmla="val 327528"/>
            <a:gd name="adj3" fmla="val 5072472"/>
            <a:gd name="adj4" fmla="val 16200000"/>
            <a:gd name="adj5" fmla="val 5932"/>
          </a:avLst>
        </a:prstGeom>
        <a:solidFill>
          <a:schemeClr val="accent5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CFC295-9BCA-4069-BC04-A9C218EFBA5F}">
      <dsp:nvSpPr>
        <dsp:cNvPr id="0" name=""/>
        <dsp:cNvSpPr/>
      </dsp:nvSpPr>
      <dsp:spPr>
        <a:xfrm>
          <a:off x="784253" y="97032"/>
          <a:ext cx="3878250" cy="3878250"/>
        </a:xfrm>
        <a:prstGeom prst="circularArrow">
          <a:avLst>
            <a:gd name="adj1" fmla="val 5085"/>
            <a:gd name="adj2" fmla="val 327528"/>
            <a:gd name="adj3" fmla="val 15872472"/>
            <a:gd name="adj4" fmla="val 5400000"/>
            <a:gd name="adj5" fmla="val 5932"/>
          </a:avLst>
        </a:prstGeom>
        <a:solidFill>
          <a:schemeClr val="accent3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15614B-8D2D-482F-A8D8-48B5FA09D0E2}">
      <dsp:nvSpPr>
        <dsp:cNvPr id="0" name=""/>
        <dsp:cNvSpPr/>
      </dsp:nvSpPr>
      <dsp:spPr>
        <a:xfrm>
          <a:off x="1991819" y="12039"/>
          <a:ext cx="1987155" cy="89875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b="0" kern="1200" dirty="0">
              <a:latin typeface="+mj-lt"/>
            </a:rPr>
            <a:t>Игра</a:t>
          </a:r>
        </a:p>
      </dsp:txBody>
      <dsp:txXfrm>
        <a:off x="1991819" y="12039"/>
        <a:ext cx="1987155" cy="898758"/>
      </dsp:txXfrm>
    </dsp:sp>
    <dsp:sp modelId="{578A6528-6BFE-40CF-A342-B5FE458913CA}">
      <dsp:nvSpPr>
        <dsp:cNvPr id="0" name=""/>
        <dsp:cNvSpPr/>
      </dsp:nvSpPr>
      <dsp:spPr>
        <a:xfrm>
          <a:off x="985265" y="0"/>
          <a:ext cx="1045107" cy="91895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 t="-15000" b="-1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2D127A-3111-40D6-9918-C293155CA9D5}">
      <dsp:nvSpPr>
        <dsp:cNvPr id="0" name=""/>
        <dsp:cNvSpPr/>
      </dsp:nvSpPr>
      <dsp:spPr>
        <a:xfrm>
          <a:off x="974237" y="1069191"/>
          <a:ext cx="1987155" cy="89875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b="0" kern="1200" dirty="0">
              <a:latin typeface="+mj-lt"/>
            </a:rPr>
            <a:t>Решать головоломки и ребусы</a:t>
          </a:r>
        </a:p>
      </dsp:txBody>
      <dsp:txXfrm>
        <a:off x="974237" y="1069191"/>
        <a:ext cx="1987155" cy="898758"/>
      </dsp:txXfrm>
    </dsp:sp>
    <dsp:sp modelId="{3AADEE83-08C1-4D17-AEA3-4CA2CF32E461}">
      <dsp:nvSpPr>
        <dsp:cNvPr id="0" name=""/>
        <dsp:cNvSpPr/>
      </dsp:nvSpPr>
      <dsp:spPr>
        <a:xfrm>
          <a:off x="3050369" y="1069191"/>
          <a:ext cx="889771" cy="89875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 l="-1000" r="-1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43EE22-199F-4CF2-A7CF-BF360665AD98}">
      <dsp:nvSpPr>
        <dsp:cNvPr id="0" name=""/>
        <dsp:cNvSpPr/>
      </dsp:nvSpPr>
      <dsp:spPr>
        <a:xfrm>
          <a:off x="1952985" y="2116245"/>
          <a:ext cx="1987155" cy="89875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b="0" kern="1200">
              <a:latin typeface="+mj-lt"/>
            </a:rPr>
            <a:t>Подбирать ассоциации</a:t>
          </a:r>
          <a:endParaRPr lang="ru-RU" sz="1900" b="0" kern="1200" dirty="0">
            <a:latin typeface="+mj-lt"/>
          </a:endParaRPr>
        </a:p>
      </dsp:txBody>
      <dsp:txXfrm>
        <a:off x="1952985" y="2116245"/>
        <a:ext cx="1987155" cy="898758"/>
      </dsp:txXfrm>
    </dsp:sp>
    <dsp:sp modelId="{41858A7A-722E-4B40-9947-3BAB29949763}">
      <dsp:nvSpPr>
        <dsp:cNvPr id="0" name=""/>
        <dsp:cNvSpPr/>
      </dsp:nvSpPr>
      <dsp:spPr>
        <a:xfrm>
          <a:off x="974237" y="2116245"/>
          <a:ext cx="889771" cy="89875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 l="-1000" r="-1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06CB1F-E153-4860-85CF-3AF8A5BC6FEC}">
      <dsp:nvSpPr>
        <dsp:cNvPr id="0" name=""/>
        <dsp:cNvSpPr/>
      </dsp:nvSpPr>
      <dsp:spPr>
        <a:xfrm>
          <a:off x="974237" y="3163299"/>
          <a:ext cx="1987155" cy="89875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b="0" kern="1200" dirty="0">
              <a:latin typeface="+mj-lt"/>
            </a:rPr>
            <a:t>Использовать задачи ТРИЗ</a:t>
          </a:r>
        </a:p>
      </dsp:txBody>
      <dsp:txXfrm>
        <a:off x="974237" y="3163299"/>
        <a:ext cx="1987155" cy="898758"/>
      </dsp:txXfrm>
    </dsp:sp>
    <dsp:sp modelId="{3B9A3DDF-E522-4347-BD32-9172255E3D1B}">
      <dsp:nvSpPr>
        <dsp:cNvPr id="0" name=""/>
        <dsp:cNvSpPr/>
      </dsp:nvSpPr>
      <dsp:spPr>
        <a:xfrm>
          <a:off x="3050369" y="3163299"/>
          <a:ext cx="889771" cy="89875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 l="-1000" r="-1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AlternatingPictureBlocks">
  <dgm:title val=""/>
  <dgm:desc val=""/>
  <dgm:catLst>
    <dgm:cat type="picture" pri="15000"/>
    <dgm:cat type="pictureconvert" pri="15000"/>
    <dgm:cat type="list" pri="135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ch" forName="comp" refType="w"/>
      <dgm:constr type="h" for="ch" forName="comp" refType="h"/>
      <dgm:constr type="h" for="ch" forName="sibTrans" refType="w" refFor="ch" refForName="comp" op="equ" fact="0.05"/>
    </dgm:constrLst>
    <dgm:ruleLst/>
    <dgm:forEach name="Name0" axis="ch" ptType="node">
      <dgm:layoutNode name="comp" styleLbl="node1">
        <dgm:alg type="composite">
          <dgm:param type="ar" val="3.30"/>
        </dgm:alg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hoose name="Name4">
              <dgm:if name="Name5" axis="desOrSelf" ptType="node" func="posOdd" op="equ" val="1">
                <dgm:constrLst>
                  <dgm:constr type="l" for="ch" forName="rect1" refType="w" fact="0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.33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if>
              <dgm:else name="Name6">
                <dgm:constrLst>
                  <dgm:constr type="l" for="ch" forName="rect1" refType="w" fact="0.7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else>
            </dgm:choose>
          </dgm:if>
          <dgm:else name="Name3">
            <dgm:choose name="Name7">
              <dgm:if name="Name8" axis="desOrSelf" ptType="node" func="posOdd" op="equ" val="1">
                <dgm:constrLst>
                  <dgm:constr type="l" for="ch" forName="rect1" refType="w" fact="0.7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if>
              <dgm:else name="Name9">
                <dgm:constrLst>
                  <dgm:constr type="l" for="ch" forName="rect1" refType="w" fact="0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.33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else>
            </dgm:choose>
          </dgm:else>
        </dgm:choose>
        <dgm:ruleLst/>
        <dgm:layoutNode name="rect2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rect1" styleLbl="lnNod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c6f80d1f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c6f80d1ff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c6f80d1ff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c6f80d1ff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c6f80d1ff_0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" name="Google Shape;159;gc6f80d1ff_0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c6f80d1ff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c6f80d1ff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c6f80d1ff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c6f80d1ff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09332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c6f80d1ff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Google Shape;140;gc6f80d1ff_0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c6f80d1ff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c6f80d1ff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c6f80d1ff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c6f80d1ff_0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c6f80d1ff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c6f80d1ff_0_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c6f80d1ff_0_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c6f80d1ff_0_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lt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2" name="Google Shape;12;p2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4" name="Google Shape;14;p2"/>
          <p:cNvSpPr txBox="1">
            <a:spLocks noGrp="1"/>
          </p:cNvSpPr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ubTitle" idx="1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oogle Shape;18;p3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9" name="Google Shape;19;p3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3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" name="Google Shape;21;p3"/>
          <p:cNvSpPr txBox="1">
            <a:spLocks noGrp="1"/>
          </p:cNvSpPr>
          <p:nvPr>
            <p:ph type="title"/>
          </p:nvPr>
        </p:nvSpPr>
        <p:spPr>
          <a:xfrm>
            <a:off x="729450" y="1322450"/>
            <a:ext cx="7688400" cy="151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5" name="Google Shape;25;p4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26" name="Google Shape;26;p4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4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8" name="Google Shape;28;p4"/>
          <p:cNvSpPr txBox="1">
            <a:spLocks noGrp="1"/>
          </p:cNvSpPr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body" idx="1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3" name="Google Shape;33;p5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34" name="Google Shape;34;p5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5;p5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6" name="Google Shape;36;p5"/>
          <p:cNvSpPr txBox="1">
            <a:spLocks noGrp="1"/>
          </p:cNvSpPr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body" idx="1"/>
          </p:nvPr>
        </p:nvSpPr>
        <p:spPr>
          <a:xfrm>
            <a:off x="729325" y="2078875"/>
            <a:ext cx="3774300" cy="226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body" idx="2"/>
          </p:nvPr>
        </p:nvSpPr>
        <p:spPr>
          <a:xfrm>
            <a:off x="4643604" y="2078875"/>
            <a:ext cx="3774300" cy="226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2" name="Google Shape;42;p6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43" name="Google Shape;43;p6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6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5" name="Google Shape;45;p6"/>
          <p:cNvSpPr txBox="1">
            <a:spLocks noGrp="1"/>
          </p:cNvSpPr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46" name="Google Shape;46;p6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7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9" name="Google Shape;49;p7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50" name="Google Shape;50;p7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1;p7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2" name="Google Shape;52;p7"/>
          <p:cNvSpPr txBox="1">
            <a:spLocks noGrp="1"/>
          </p:cNvSpPr>
          <p:nvPr>
            <p:ph type="title"/>
          </p:nvPr>
        </p:nvSpPr>
        <p:spPr>
          <a:xfrm>
            <a:off x="730000" y="1318650"/>
            <a:ext cx="3300900" cy="138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body" idx="1"/>
          </p:nvPr>
        </p:nvSpPr>
        <p:spPr>
          <a:xfrm>
            <a:off x="721225" y="2781725"/>
            <a:ext cx="3300900" cy="159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4" name="Google Shape;54;p7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3"/>
        </a:solidFill>
        <a:effectLst/>
      </p:bgPr>
    </p:bg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Google Shape;56;p8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57" name="Google Shape;57;p8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58;p8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9" name="Google Shape;59;p8"/>
          <p:cNvSpPr txBox="1">
            <a:spLocks noGrp="1"/>
          </p:cNvSpPr>
          <p:nvPr>
            <p:ph type="title"/>
          </p:nvPr>
        </p:nvSpPr>
        <p:spPr>
          <a:xfrm>
            <a:off x="729450" y="864300"/>
            <a:ext cx="7021200" cy="2985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0" name="Google Shape;60;p8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9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3" name="Google Shape;63;p9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64" name="Google Shape;64;p9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65;p9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6" name="Google Shape;66;p9"/>
          <p:cNvSpPr txBox="1">
            <a:spLocks noGrp="1"/>
          </p:cNvSpPr>
          <p:nvPr>
            <p:ph type="title"/>
          </p:nvPr>
        </p:nvSpPr>
        <p:spPr>
          <a:xfrm>
            <a:off x="730000" y="1318650"/>
            <a:ext cx="3300900" cy="168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67" name="Google Shape;67;p9"/>
          <p:cNvSpPr txBox="1">
            <a:spLocks noGrp="1"/>
          </p:cNvSpPr>
          <p:nvPr>
            <p:ph type="subTitle" idx="1"/>
          </p:nvPr>
        </p:nvSpPr>
        <p:spPr>
          <a:xfrm>
            <a:off x="724950" y="3161525"/>
            <a:ext cx="3300900" cy="75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68" name="Google Shape;68;p9"/>
          <p:cNvSpPr txBox="1">
            <a:spLocks noGrp="1"/>
          </p:cNvSpPr>
          <p:nvPr>
            <p:ph type="body" idx="2"/>
          </p:nvPr>
        </p:nvSpPr>
        <p:spPr>
          <a:xfrm>
            <a:off x="5174225" y="1352625"/>
            <a:ext cx="3374400" cy="302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9" name="Google Shape;69;p9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0"/>
          <p:cNvSpPr txBox="1">
            <a:spLocks noGrp="1"/>
          </p:cNvSpPr>
          <p:nvPr>
            <p:ph type="body" idx="1"/>
          </p:nvPr>
        </p:nvSpPr>
        <p:spPr>
          <a:xfrm>
            <a:off x="724950" y="4372551"/>
            <a:ext cx="7697400" cy="460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72" name="Google Shape;72;p10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dk1"/>
        </a:solid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oogle Shape;74;p11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75" name="Google Shape;75;p11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76;p11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7" name="Google Shape;77;p11"/>
          <p:cNvSpPr txBox="1">
            <a:spLocks noGrp="1"/>
          </p:cNvSpPr>
          <p:nvPr>
            <p:ph type="title" hasCustomPrompt="1"/>
          </p:nvPr>
        </p:nvSpPr>
        <p:spPr>
          <a:xfrm>
            <a:off x="729450" y="733950"/>
            <a:ext cx="7688400" cy="124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8" name="Google Shape;78;p11"/>
          <p:cNvSpPr txBox="1">
            <a:spLocks noGrp="1"/>
          </p:cNvSpPr>
          <p:nvPr>
            <p:ph type="body" idx="1"/>
          </p:nvPr>
        </p:nvSpPr>
        <p:spPr>
          <a:xfrm>
            <a:off x="729450" y="2272888"/>
            <a:ext cx="7688400" cy="158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9" name="Google Shape;79;p11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2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treamline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sz="28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sz="28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sz="28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sz="28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sz="28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sz="28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sz="28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sz="28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sz="28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300"/>
              <a:buFont typeface="Lato"/>
              <a:buChar char="●"/>
              <a:defRPr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4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3"/>
          <p:cNvSpPr txBox="1">
            <a:spLocks noGrp="1"/>
          </p:cNvSpPr>
          <p:nvPr>
            <p:ph type="ctrTitle"/>
          </p:nvPr>
        </p:nvSpPr>
        <p:spPr>
          <a:xfrm>
            <a:off x="729450" y="1322450"/>
            <a:ext cx="7688100" cy="185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algn="ctr"/>
            <a:r>
              <a:rPr lang="ru-RU" dirty="0">
                <a:latin typeface="Cambria" panose="02040503050406030204" pitchFamily="18" charset="0"/>
                <a:ea typeface="Cambria" panose="02040503050406030204" pitchFamily="18" charset="0"/>
              </a:rPr>
              <a:t>Креативное мышление как важнейший компонент</a:t>
            </a:r>
            <a:br>
              <a:rPr lang="ru-RU" b="0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ru-RU" dirty="0">
                <a:latin typeface="Cambria" panose="02040503050406030204" pitchFamily="18" charset="0"/>
                <a:ea typeface="Cambria" panose="02040503050406030204" pitchFamily="18" charset="0"/>
              </a:rPr>
              <a:t>функциональной грамотности</a:t>
            </a:r>
            <a:br>
              <a:rPr lang="ru-RU" b="0" dirty="0"/>
            </a:br>
            <a:endParaRPr dirty="0"/>
          </a:p>
        </p:txBody>
      </p:sp>
      <p:sp>
        <p:nvSpPr>
          <p:cNvPr id="87" name="Google Shape;87;p13"/>
          <p:cNvSpPr txBox="1">
            <a:spLocks noGrp="1"/>
          </p:cNvSpPr>
          <p:nvPr>
            <p:ph type="subTitle" idx="1"/>
          </p:nvPr>
        </p:nvSpPr>
        <p:spPr>
          <a:xfrm>
            <a:off x="1088214" y="3557393"/>
            <a:ext cx="7759949" cy="136423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/>
              <a:t>Григорян М.А.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/>
              <a:t>Оганесян М.Г.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/>
              <a:t>Чупахина А.Н.</a:t>
            </a:r>
            <a:endParaRPr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8" name="Google Shape;98;p15"/>
          <p:cNvCxnSpPr/>
          <p:nvPr/>
        </p:nvCxnSpPr>
        <p:spPr>
          <a:xfrm>
            <a:off x="-6875" y="2900700"/>
            <a:ext cx="91509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9" name="Google Shape;99;p15"/>
          <p:cNvSpPr txBox="1">
            <a:spLocks noGrp="1"/>
          </p:cNvSpPr>
          <p:nvPr>
            <p:ph type="title"/>
          </p:nvPr>
        </p:nvSpPr>
        <p:spPr>
          <a:xfrm>
            <a:off x="724375" y="630924"/>
            <a:ext cx="76884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Функциональная грамотность </a:t>
            </a:r>
            <a:endParaRPr dirty="0"/>
          </a:p>
        </p:txBody>
      </p:sp>
      <p:sp>
        <p:nvSpPr>
          <p:cNvPr id="100" name="Google Shape;100;p15"/>
          <p:cNvSpPr/>
          <p:nvPr/>
        </p:nvSpPr>
        <p:spPr>
          <a:xfrm>
            <a:off x="421175" y="2214303"/>
            <a:ext cx="1506399" cy="13512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5"/>
          <p:cNvSpPr txBox="1"/>
          <p:nvPr/>
        </p:nvSpPr>
        <p:spPr>
          <a:xfrm>
            <a:off x="421224" y="2596750"/>
            <a:ext cx="1506350" cy="6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Читательская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грамотность </a:t>
            </a:r>
            <a:endParaRPr dirty="0">
              <a:solidFill>
                <a:schemeClr val="lt1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sp>
        <p:nvSpPr>
          <p:cNvPr id="102" name="Google Shape;102;p15"/>
          <p:cNvSpPr/>
          <p:nvPr/>
        </p:nvSpPr>
        <p:spPr>
          <a:xfrm>
            <a:off x="2253122" y="1423415"/>
            <a:ext cx="2954700" cy="29547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15"/>
          <p:cNvSpPr txBox="1"/>
          <p:nvPr/>
        </p:nvSpPr>
        <p:spPr>
          <a:xfrm>
            <a:off x="2253125" y="2596750"/>
            <a:ext cx="2954700" cy="6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000" dirty="0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Креативное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000" dirty="0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мышление</a:t>
            </a:r>
            <a:endParaRPr sz="3000" dirty="0">
              <a:solidFill>
                <a:schemeClr val="lt1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5709626" y="2147440"/>
            <a:ext cx="1506600" cy="1506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15"/>
          <p:cNvSpPr txBox="1"/>
          <p:nvPr/>
        </p:nvSpPr>
        <p:spPr>
          <a:xfrm>
            <a:off x="5709825" y="2596750"/>
            <a:ext cx="1506600" cy="6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Финансовая грамотность </a:t>
            </a:r>
            <a:endParaRPr dirty="0">
              <a:solidFill>
                <a:schemeClr val="lt1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sp>
        <p:nvSpPr>
          <p:cNvPr id="106" name="Google Shape;106;p15"/>
          <p:cNvSpPr/>
          <p:nvPr/>
        </p:nvSpPr>
        <p:spPr>
          <a:xfrm>
            <a:off x="7767556" y="2339689"/>
            <a:ext cx="1327309" cy="125940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5"/>
          <p:cNvSpPr txBox="1"/>
          <p:nvPr/>
        </p:nvSpPr>
        <p:spPr>
          <a:xfrm>
            <a:off x="7718425" y="2665492"/>
            <a:ext cx="1425575" cy="4703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ru-RU" dirty="0"/>
              <a:t> </a:t>
            </a:r>
            <a:r>
              <a:rPr lang="ru-RU" dirty="0">
                <a:solidFill>
                  <a:schemeClr val="lt1"/>
                </a:solidFill>
                <a:latin typeface="Source Code Pro"/>
                <a:ea typeface="Source Code Pro"/>
              </a:rPr>
              <a:t>глобальные компетенции</a:t>
            </a:r>
            <a:endParaRPr dirty="0">
              <a:solidFill>
                <a:schemeClr val="lt1"/>
              </a:solidFill>
              <a:latin typeface="Source Code Pro"/>
              <a:ea typeface="Source Code Pro"/>
              <a:sym typeface="Source Code Pro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>
            <a:extLst>
              <a:ext uri="{FF2B5EF4-FFF2-40B4-BE49-F238E27FC236}">
                <a16:creationId xmlns:a16="http://schemas.microsoft.com/office/drawing/2014/main" id="{F0394E0E-3ADB-449B-97F4-931FBCE60FB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73625623"/>
              </p:ext>
            </p:extLst>
          </p:nvPr>
        </p:nvGraphicFramePr>
        <p:xfrm>
          <a:off x="210855" y="1490597"/>
          <a:ext cx="4050082" cy="31507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Схема 12">
            <a:extLst>
              <a:ext uri="{FF2B5EF4-FFF2-40B4-BE49-F238E27FC236}">
                <a16:creationId xmlns:a16="http://schemas.microsoft.com/office/drawing/2014/main" id="{1C7811EE-185D-4C50-88EF-389774C79D4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6451033"/>
              </p:ext>
            </p:extLst>
          </p:nvPr>
        </p:nvGraphicFramePr>
        <p:xfrm>
          <a:off x="4883064" y="1490597"/>
          <a:ext cx="4050082" cy="31507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5" name="Google Shape;99;p15">
            <a:extLst>
              <a:ext uri="{FF2B5EF4-FFF2-40B4-BE49-F238E27FC236}">
                <a16:creationId xmlns:a16="http://schemas.microsoft.com/office/drawing/2014/main" id="{1967E699-45F0-445A-81AD-D124C1EE269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63880" y="502173"/>
            <a:ext cx="8269266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Тематическая модель оценки креативного мышления</a:t>
            </a:r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4"/>
          <p:cNvSpPr txBox="1">
            <a:spLocks noGrp="1"/>
          </p:cNvSpPr>
          <p:nvPr>
            <p:ph type="title"/>
          </p:nvPr>
        </p:nvSpPr>
        <p:spPr>
          <a:xfrm>
            <a:off x="476559" y="-36887"/>
            <a:ext cx="8190882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lvl="0"/>
            <a:r>
              <a:rPr lang="ru-RU" dirty="0"/>
              <a:t>Компетентностная модель креативного мышления</a:t>
            </a:r>
            <a:endParaRPr dirty="0"/>
          </a:p>
        </p:txBody>
      </p:sp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5EBA6721-6C6F-4731-A976-AF6F0CC7AED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94389910"/>
              </p:ext>
            </p:extLst>
          </p:nvPr>
        </p:nvGraphicFramePr>
        <p:xfrm>
          <a:off x="2981195" y="375781"/>
          <a:ext cx="6701423" cy="40252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7" name="Схема 6">
            <a:extLst>
              <a:ext uri="{FF2B5EF4-FFF2-40B4-BE49-F238E27FC236}">
                <a16:creationId xmlns:a16="http://schemas.microsoft.com/office/drawing/2014/main" id="{5D09AA77-93D5-4358-A1E6-67FE1EFBC4D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8942419"/>
              </p:ext>
            </p:extLst>
          </p:nvPr>
        </p:nvGraphicFramePr>
        <p:xfrm>
          <a:off x="-588152" y="375781"/>
          <a:ext cx="5611090" cy="41083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67239248-4592-4B0F-B4E0-8417BCC00EE3}"/>
              </a:ext>
            </a:extLst>
          </p:cNvPr>
          <p:cNvSpPr/>
          <p:nvPr/>
        </p:nvSpPr>
        <p:spPr>
          <a:xfrm>
            <a:off x="430062" y="4390567"/>
            <a:ext cx="3778684" cy="5117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и отбор идей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7A4327ED-4797-496D-8153-E0E17CD1591B}"/>
              </a:ext>
            </a:extLst>
          </p:cNvPr>
          <p:cNvSpPr/>
          <p:nvPr/>
        </p:nvSpPr>
        <p:spPr>
          <a:xfrm>
            <a:off x="4605404" y="4376906"/>
            <a:ext cx="4308950" cy="511742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Выдвижение и совершенствование идей 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4"/>
          <p:cNvSpPr txBox="1">
            <a:spLocks noGrp="1"/>
          </p:cNvSpPr>
          <p:nvPr>
            <p:ph type="title"/>
          </p:nvPr>
        </p:nvSpPr>
        <p:spPr>
          <a:xfrm>
            <a:off x="727650" y="548451"/>
            <a:ext cx="76887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r>
              <a:rPr lang="ru-RU" dirty="0"/>
              <a:t>Особенности заданий</a:t>
            </a:r>
            <a:endParaRPr dirty="0"/>
          </a:p>
        </p:txBody>
      </p:sp>
      <p:sp>
        <p:nvSpPr>
          <p:cNvPr id="93" name="Google Shape;93;p14"/>
          <p:cNvSpPr txBox="1">
            <a:spLocks noGrp="1"/>
          </p:cNvSpPr>
          <p:nvPr>
            <p:ph type="body" idx="1"/>
          </p:nvPr>
        </p:nvSpPr>
        <p:spPr>
          <a:xfrm>
            <a:off x="541559" y="1290182"/>
            <a:ext cx="8326868" cy="385331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lvl="0">
              <a:buFont typeface="Wingdings" panose="05000000000000000000" pitchFamily="2" charset="2"/>
              <a:buChar char="§"/>
            </a:pPr>
            <a:r>
              <a:rPr lang="ru-RU" sz="2400" dirty="0"/>
              <a:t>Проблемность и  внеучебный контекст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ru-RU" sz="2400" dirty="0"/>
              <a:t>Неопределённость в  способах действий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ru-RU" sz="2400" dirty="0"/>
              <a:t>Допустимость и необходимость альтернативных решений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400" dirty="0"/>
              <a:t>Комплексность: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ru-RU" sz="2200" dirty="0"/>
              <a:t>мотивационная часть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ru-RU" sz="2200" dirty="0"/>
              <a:t>задания на оценку различных компетентностей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ru-RU" sz="2400" dirty="0"/>
              <a:t>Использование при оценке таких критериев как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ru-RU" sz="2200" dirty="0"/>
              <a:t>оригинальность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ru-RU" sz="2200" dirty="0"/>
              <a:t>разнообразие</a:t>
            </a:r>
          </a:p>
        </p:txBody>
      </p:sp>
    </p:spTree>
    <p:extLst>
      <p:ext uri="{BB962C8B-B14F-4D97-AF65-F5344CB8AC3E}">
        <p14:creationId xmlns:p14="http://schemas.microsoft.com/office/powerpoint/2010/main" val="4316743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9"/>
          <p:cNvSpPr txBox="1">
            <a:spLocks noGrp="1"/>
          </p:cNvSpPr>
          <p:nvPr>
            <p:ph type="title"/>
          </p:nvPr>
        </p:nvSpPr>
        <p:spPr>
          <a:xfrm>
            <a:off x="653807" y="1816950"/>
            <a:ext cx="4045200" cy="150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Как научить креативному мышлению?</a:t>
            </a:r>
            <a:endParaRPr dirty="0"/>
          </a:p>
        </p:txBody>
      </p:sp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F75F7F3C-B52D-4AEA-8C54-34894233BA1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9173647"/>
              </p:ext>
            </p:extLst>
          </p:nvPr>
        </p:nvGraphicFramePr>
        <p:xfrm>
          <a:off x="4229622" y="414490"/>
          <a:ext cx="491437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6"/>
          <p:cNvSpPr txBox="1">
            <a:spLocks noGrp="1"/>
          </p:cNvSpPr>
          <p:nvPr>
            <p:ph type="title"/>
          </p:nvPr>
        </p:nvSpPr>
        <p:spPr>
          <a:xfrm>
            <a:off x="795021" y="1410132"/>
            <a:ext cx="7688400" cy="316186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150000"/>
              </a:lnSpc>
            </a:pPr>
            <a:r>
              <a:rPr lang="ru-RU" sz="1600" dirty="0">
                <a:sym typeface="Symbol" panose="05050102010706020507" pitchFamily="18" charset="2"/>
              </a:rPr>
              <a:t>   </a:t>
            </a:r>
            <a:r>
              <a:rPr lang="ru-RU" sz="2200" b="0" dirty="0"/>
              <a:t>Приобретение разнообразных навыков</a:t>
            </a:r>
            <a:br>
              <a:rPr lang="ru-RU" sz="2200" b="0" dirty="0"/>
            </a:br>
            <a:r>
              <a:rPr lang="ru-RU" sz="1600" dirty="0">
                <a:sym typeface="Symbol" panose="05050102010706020507" pitchFamily="18" charset="2"/>
              </a:rPr>
              <a:t></a:t>
            </a:r>
            <a:r>
              <a:rPr lang="ru-RU" sz="2400" dirty="0">
                <a:sym typeface="Symbol" panose="05050102010706020507" pitchFamily="18" charset="2"/>
              </a:rPr>
              <a:t>  </a:t>
            </a:r>
            <a:r>
              <a:rPr lang="ru-RU" sz="2200" b="0" dirty="0"/>
              <a:t>Преодоление трудностей</a:t>
            </a:r>
            <a:br>
              <a:rPr lang="ru-RU" sz="2200" b="0" dirty="0"/>
            </a:br>
            <a:r>
              <a:rPr lang="ru-RU" sz="1600" dirty="0">
                <a:sym typeface="Symbol" panose="05050102010706020507" pitchFamily="18" charset="2"/>
              </a:rPr>
              <a:t></a:t>
            </a:r>
            <a:r>
              <a:rPr lang="ru-RU" sz="2400" dirty="0">
                <a:sym typeface="Symbol" panose="05050102010706020507" pitchFamily="18" charset="2"/>
              </a:rPr>
              <a:t>  </a:t>
            </a:r>
            <a:r>
              <a:rPr lang="ru-RU" sz="2200" b="0" dirty="0"/>
              <a:t>Возможность научиться использовать непривычные подходы, разрушить оковы стереотипов мышления</a:t>
            </a:r>
            <a:br>
              <a:rPr lang="ru-RU" sz="2200" b="0" dirty="0"/>
            </a:br>
            <a:r>
              <a:rPr lang="ru-RU" sz="1600" dirty="0">
                <a:sym typeface="Symbol" panose="05050102010706020507" pitchFamily="18" charset="2"/>
              </a:rPr>
              <a:t></a:t>
            </a:r>
            <a:r>
              <a:rPr lang="ru-RU" sz="2400" dirty="0">
                <a:sym typeface="Symbol" panose="05050102010706020507" pitchFamily="18" charset="2"/>
              </a:rPr>
              <a:t>  </a:t>
            </a:r>
            <a:r>
              <a:rPr lang="ru-RU" sz="2200" b="0" dirty="0"/>
              <a:t>Преодоление боязни и инертности</a:t>
            </a:r>
            <a:br>
              <a:rPr lang="ru-RU" sz="2200" b="0" dirty="0"/>
            </a:br>
            <a:r>
              <a:rPr lang="ru-RU" sz="1600" dirty="0">
                <a:sym typeface="Symbol" panose="05050102010706020507" pitchFamily="18" charset="2"/>
              </a:rPr>
              <a:t></a:t>
            </a:r>
            <a:r>
              <a:rPr lang="ru-RU" sz="2400" dirty="0">
                <a:sym typeface="Symbol" panose="05050102010706020507" pitchFamily="18" charset="2"/>
              </a:rPr>
              <a:t>  </a:t>
            </a:r>
            <a:r>
              <a:rPr lang="ru-RU" sz="2200" b="0" dirty="0"/>
              <a:t>Быть востребованным в современном мире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E1FF1F1-A619-4AC4-B6B0-A630CD2F4F64}"/>
              </a:ext>
            </a:extLst>
          </p:cNvPr>
          <p:cNvSpPr/>
          <p:nvPr/>
        </p:nvSpPr>
        <p:spPr>
          <a:xfrm>
            <a:off x="704398" y="32892"/>
            <a:ext cx="808887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lt1"/>
                </a:solidFill>
                <a:latin typeface="Raleway"/>
                <a:sym typeface="Raleway"/>
              </a:rPr>
              <a:t>Что дает креативное мышление школьнику</a:t>
            </a:r>
            <a:r>
              <a:rPr lang="ru-RU" sz="3200" b="1" dirty="0">
                <a:solidFill>
                  <a:schemeClr val="lt1"/>
                </a:solidFill>
                <a:latin typeface="Raleway"/>
              </a:rPr>
              <a:t>?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7"/>
          <p:cNvSpPr txBox="1">
            <a:spLocks noGrp="1"/>
          </p:cNvSpPr>
          <p:nvPr>
            <p:ph type="title"/>
          </p:nvPr>
        </p:nvSpPr>
        <p:spPr>
          <a:xfrm>
            <a:off x="273547" y="8473"/>
            <a:ext cx="8890913" cy="138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r>
              <a:rPr lang="ru-RU" sz="2400" dirty="0"/>
              <a:t>Для формирования креативной грамотности учащихся мы использовали </a:t>
            </a:r>
          </a:p>
        </p:txBody>
      </p:sp>
      <p:pic>
        <p:nvPicPr>
          <p:cNvPr id="119" name="Google Shape;119;p17" descr="Открытый ноутбук Chromebook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78027" y="1260995"/>
            <a:ext cx="5591976" cy="331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17" descr="Дизайн-макет приложения на экране компьютера"/>
          <p:cNvPicPr preferRelativeResize="0"/>
          <p:nvPr/>
        </p:nvPicPr>
        <p:blipFill rotWithShape="1">
          <a:blip r:embed="rId4">
            <a:alphaModFix/>
          </a:blip>
          <a:srcRect b="24800"/>
          <a:stretch/>
        </p:blipFill>
        <p:spPr>
          <a:xfrm>
            <a:off x="4219382" y="1541920"/>
            <a:ext cx="4142049" cy="2335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7" descr="Черный смартфон в вертикальной ориентации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013237" y="1648005"/>
            <a:ext cx="1675825" cy="32912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17" descr="Дизайн-макет приложения на экране смартфона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093811" y="1921425"/>
            <a:ext cx="1514675" cy="269275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Текст 2">
            <a:extLst>
              <a:ext uri="{FF2B5EF4-FFF2-40B4-BE49-F238E27FC236}">
                <a16:creationId xmlns:a16="http://schemas.microsoft.com/office/drawing/2014/main" id="{C35F58C5-98B6-48BA-BCE2-F343434BF6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4867" y="1260995"/>
            <a:ext cx="3151849" cy="3316000"/>
          </a:xfrm>
        </p:spPr>
        <p:txBody>
          <a:bodyPr>
            <a:normAutofit fontScale="85000" lnSpcReduction="20000"/>
          </a:bodyPr>
          <a:lstStyle/>
          <a:p>
            <a:pPr lvl="0" algn="just" fontAlgn="base">
              <a:lnSpc>
                <a:spcPct val="170000"/>
              </a:lnSpc>
            </a:pPr>
            <a:r>
              <a:rPr lang="ru-RU" sz="2000" dirty="0"/>
              <a:t>Банк тренировочных заданий по оценке функциональной грамотности РЭШ </a:t>
            </a:r>
          </a:p>
          <a:p>
            <a:pPr lvl="0" fontAlgn="base">
              <a:lnSpc>
                <a:spcPct val="170000"/>
              </a:lnSpc>
            </a:pPr>
            <a:r>
              <a:rPr lang="ru-RU" sz="2000" dirty="0"/>
              <a:t>Примеры открытых заданий PISA </a:t>
            </a:r>
          </a:p>
          <a:p>
            <a:pPr lvl="0" fontAlgn="base">
              <a:lnSpc>
                <a:spcPct val="170000"/>
              </a:lnSpc>
            </a:pPr>
            <a:r>
              <a:rPr lang="ru-RU" sz="2000" dirty="0"/>
              <a:t>Задания на платформе </a:t>
            </a:r>
            <a:r>
              <a:rPr lang="ru-RU" sz="2000" dirty="0" err="1"/>
              <a:t>Яндекс.Учебник</a:t>
            </a:r>
            <a:endParaRPr lang="ru-RU" sz="2000" dirty="0"/>
          </a:p>
          <a:p>
            <a:pPr marL="146050" indent="0">
              <a:buNone/>
            </a:pPr>
            <a:endParaRPr lang="ru-RU" sz="2000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9E715B4-DD81-491E-A847-8666412A88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4044" y="1950358"/>
            <a:ext cx="2679728" cy="1927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417501C9-0D79-4372-AC92-53431195C6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7160" y="2288805"/>
            <a:ext cx="1289326" cy="746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203BA808-BEFC-4283-91E7-80CA06DDA6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9411" y="3064355"/>
            <a:ext cx="1289326" cy="1289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EE95DD6-DE64-4F72-BFD9-F11A96D231C0}"/>
              </a:ext>
            </a:extLst>
          </p:cNvPr>
          <p:cNvSpPr/>
          <p:nvPr/>
        </p:nvSpPr>
        <p:spPr>
          <a:xfrm>
            <a:off x="8689060" y="1950359"/>
            <a:ext cx="400408" cy="29889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18"/>
          <p:cNvSpPr txBox="1">
            <a:spLocks noGrp="1"/>
          </p:cNvSpPr>
          <p:nvPr>
            <p:ph type="body" idx="4294967295"/>
          </p:nvPr>
        </p:nvSpPr>
        <p:spPr>
          <a:xfrm>
            <a:off x="291143" y="191308"/>
            <a:ext cx="8765175" cy="968841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ru-RU" sz="2400" b="1" dirty="0">
                <a:solidFill>
                  <a:schemeClr val="accent3"/>
                </a:solidFill>
              </a:rPr>
              <a:t>Распределение учащихся по уровням сформированности креативного мышления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1" dirty="0">
              <a:solidFill>
                <a:schemeClr val="accent3"/>
              </a:solidFill>
            </a:endParaRPr>
          </a:p>
        </p:txBody>
      </p:sp>
      <p:graphicFrame>
        <p:nvGraphicFramePr>
          <p:cNvPr id="5" name="Диаграмма 4">
            <a:extLst>
              <a:ext uri="{FF2B5EF4-FFF2-40B4-BE49-F238E27FC236}">
                <a16:creationId xmlns:a16="http://schemas.microsoft.com/office/drawing/2014/main" id="{399E36CE-A4BB-4FAE-8231-BEE7FEE0B50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77658625"/>
              </p:ext>
            </p:extLst>
          </p:nvPr>
        </p:nvGraphicFramePr>
        <p:xfrm>
          <a:off x="378825" y="775937"/>
          <a:ext cx="8386350" cy="43555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0"/>
          <p:cNvSpPr txBox="1">
            <a:spLocks noGrp="1"/>
          </p:cNvSpPr>
          <p:nvPr>
            <p:ph type="title"/>
          </p:nvPr>
        </p:nvSpPr>
        <p:spPr>
          <a:xfrm>
            <a:off x="716923" y="237994"/>
            <a:ext cx="7938562" cy="365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lnSpc>
                <a:spcPct val="150000"/>
              </a:lnSpc>
            </a:pPr>
            <a:br>
              <a:rPr lang="ru" sz="2800" dirty="0"/>
            </a:br>
            <a:r>
              <a:rPr lang="ru-RU" sz="2800" dirty="0"/>
              <a:t>Лучше освоены когнитивные процессы:</a:t>
            </a:r>
            <a:br>
              <a:rPr lang="ru-RU" sz="2000" i="1" dirty="0"/>
            </a:br>
            <a:r>
              <a:rPr lang="ru-RU" sz="1200" dirty="0">
                <a:sym typeface="Symbol" panose="05050102010706020507" pitchFamily="18" charset="2"/>
              </a:rPr>
              <a:t></a:t>
            </a:r>
            <a:r>
              <a:rPr lang="ru-RU" sz="2000" dirty="0">
                <a:sym typeface="Symbol" panose="05050102010706020507" pitchFamily="18" charset="2"/>
              </a:rPr>
              <a:t> </a:t>
            </a:r>
            <a:r>
              <a:rPr lang="ru-RU" sz="2000" i="1" dirty="0"/>
              <a:t> выдвижение одной идеи, </a:t>
            </a:r>
            <a:br>
              <a:rPr lang="ru-RU" sz="2000" i="1" dirty="0"/>
            </a:br>
            <a:r>
              <a:rPr lang="ru-RU" sz="1200" dirty="0">
                <a:sym typeface="Symbol" panose="05050102010706020507" pitchFamily="18" charset="2"/>
              </a:rPr>
              <a:t></a:t>
            </a:r>
            <a:r>
              <a:rPr lang="ru-RU" sz="2000" dirty="0">
                <a:sym typeface="Symbol" panose="05050102010706020507" pitchFamily="18" charset="2"/>
              </a:rPr>
              <a:t>  </a:t>
            </a:r>
            <a:r>
              <a:rPr lang="ru-RU" sz="2000" i="1" dirty="0"/>
              <a:t>отбор удачной идеи. </a:t>
            </a:r>
            <a:br>
              <a:rPr lang="ru-RU" sz="2800" dirty="0"/>
            </a:br>
            <a:r>
              <a:rPr lang="ru-RU" sz="2800" dirty="0"/>
              <a:t>Хуже освоены: </a:t>
            </a:r>
            <a:br>
              <a:rPr lang="ru-RU" sz="2800" dirty="0"/>
            </a:br>
            <a:r>
              <a:rPr lang="ru-RU" sz="1200" dirty="0">
                <a:sym typeface="Symbol" panose="05050102010706020507" pitchFamily="18" charset="2"/>
              </a:rPr>
              <a:t></a:t>
            </a:r>
            <a:r>
              <a:rPr lang="ru-RU" sz="2000" dirty="0">
                <a:sym typeface="Symbol" panose="05050102010706020507" pitchFamily="18" charset="2"/>
              </a:rPr>
              <a:t>  </a:t>
            </a:r>
            <a:r>
              <a:rPr lang="ru-RU" sz="2000" i="1" dirty="0" err="1"/>
              <a:t>критериальная</a:t>
            </a:r>
            <a:r>
              <a:rPr lang="ru-RU" sz="2000" i="1" dirty="0"/>
              <a:t> оценка, доработка идей, </a:t>
            </a:r>
            <a:br>
              <a:rPr lang="ru-RU" sz="2000" i="1" dirty="0"/>
            </a:br>
            <a:r>
              <a:rPr lang="ru-RU" sz="1200" dirty="0">
                <a:sym typeface="Symbol" panose="05050102010706020507" pitchFamily="18" charset="2"/>
              </a:rPr>
              <a:t></a:t>
            </a:r>
            <a:r>
              <a:rPr lang="ru-RU" sz="2000" dirty="0">
                <a:sym typeface="Symbol" panose="05050102010706020507" pitchFamily="18" charset="2"/>
              </a:rPr>
              <a:t>  </a:t>
            </a:r>
            <a:r>
              <a:rPr lang="ru-RU" sz="2000" i="1" dirty="0"/>
              <a:t>выдвижение нескольких разных идей.</a:t>
            </a:r>
            <a:br>
              <a:rPr lang="ru-RU" sz="2000" i="1" dirty="0"/>
            </a:br>
            <a:endParaRPr sz="2000" i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F57921-6D70-4CCC-BC75-7AD3DC4FE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223112100"/>
      </p:ext>
    </p:extLst>
  </p:cSld>
  <p:clrMapOvr>
    <a:masterClrMapping/>
  </p:clrMapOvr>
</p:sld>
</file>

<file path=ppt/theme/theme1.xml><?xml version="1.0" encoding="utf-8"?>
<a:theme xmlns:a="http://schemas.openxmlformats.org/drawingml/2006/main" name="Streamline">
  <a:themeElements>
    <a:clrScheme name="Streamline">
      <a:dk1>
        <a:srgbClr val="1A9988"/>
      </a:dk1>
      <a:lt1>
        <a:srgbClr val="FFFFFF"/>
      </a:lt1>
      <a:dk2>
        <a:srgbClr val="1A1A1A"/>
      </a:dk2>
      <a:lt2>
        <a:srgbClr val="E9EDEE"/>
      </a:lt2>
      <a:accent1>
        <a:srgbClr val="595959"/>
      </a:accent1>
      <a:accent2>
        <a:srgbClr val="6AA4C8"/>
      </a:accent2>
      <a:accent3>
        <a:srgbClr val="EB5600"/>
      </a:accent3>
      <a:accent4>
        <a:srgbClr val="A2FFE8"/>
      </a:accent4>
      <a:accent5>
        <a:srgbClr val="1C3678"/>
      </a:accent5>
      <a:accent6>
        <a:srgbClr val="FFB8A2"/>
      </a:accent6>
      <a:hlink>
        <a:srgbClr val="1C3678"/>
      </a:hlink>
      <a:folHlink>
        <a:srgbClr val="1C367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252</Words>
  <Application>Microsoft Office PowerPoint</Application>
  <PresentationFormat>Экран (16:9)</PresentationFormat>
  <Paragraphs>50</Paragraphs>
  <Slides>11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9" baseType="lpstr">
      <vt:lpstr>Raleway</vt:lpstr>
      <vt:lpstr>Source Code Pro</vt:lpstr>
      <vt:lpstr>Cambria</vt:lpstr>
      <vt:lpstr>Lato</vt:lpstr>
      <vt:lpstr>Arial</vt:lpstr>
      <vt:lpstr>Wingdings</vt:lpstr>
      <vt:lpstr>Times New Roman</vt:lpstr>
      <vt:lpstr>Streamline</vt:lpstr>
      <vt:lpstr>Креативное мышление как важнейший компонент функциональной грамотности </vt:lpstr>
      <vt:lpstr>Функциональная грамотность </vt:lpstr>
      <vt:lpstr>Тематическая модель оценки креативного мышления</vt:lpstr>
      <vt:lpstr>Компетентностная модель креативного мышления</vt:lpstr>
      <vt:lpstr>Особенности заданий</vt:lpstr>
      <vt:lpstr>Как научить креативному мышлению?</vt:lpstr>
      <vt:lpstr>   Приобретение разнообразных навыков   Преодоление трудностей   Возможность научиться использовать непривычные подходы, разрушить оковы стереотипов мышления   Преодоление боязни и инертности   Быть востребованным в современном мире</vt:lpstr>
      <vt:lpstr>Для формирования креативной грамотности учащихся мы использовали </vt:lpstr>
      <vt:lpstr>Презентация PowerPoint</vt:lpstr>
      <vt:lpstr> Лучше освоены когнитивные процессы:   выдвижение одной идеи,    отбор удачной идеи.  Хуже освоены:    критериальная оценка, доработка идей,    выдвижение нескольких разных идей. 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Креативное мышление как важнейший компонент функциональной грамотности</dc:title>
  <dc:creator>Admin</dc:creator>
  <cp:lastModifiedBy>Алита Мирибян</cp:lastModifiedBy>
  <cp:revision>6</cp:revision>
  <dcterms:modified xsi:type="dcterms:W3CDTF">2022-02-11T11:02:24Z</dcterms:modified>
</cp:coreProperties>
</file>