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2;&#1054;&#1055;&#1056;&#1054;&#1057;&#1067;%20&#1048;&#1043;&#1056;&#1067;/&#1040;.&#1042;.%20&#1057;&#1059;&#1042;&#1054;&#1056;&#1054;&#1042;%2020.docx" TargetMode="External"/><Relationship Id="rId13" Type="http://schemas.openxmlformats.org/officeDocument/2006/relationships/hyperlink" Target="&#1042;&#1054;&#1055;&#1056;&#1054;&#1057;&#1067;%20&#1048;&#1043;&#1056;&#1067;/&#1056;&#1059;&#1057;&#1057;&#1050;&#1048;&#1045;%20&#1055;&#1054;&#1051;&#1050;&#1054;&#1042;&#1054;&#1044;&#1062;&#1067;%2020.docx" TargetMode="External"/><Relationship Id="rId18" Type="http://schemas.openxmlformats.org/officeDocument/2006/relationships/hyperlink" Target="&#1042;&#1054;&#1055;&#1056;&#1054;&#1057;&#1067;%20&#1048;&#1043;&#1056;&#1067;/&#1040;&#1056;&#1052;&#1045;&#1049;&#1057;&#1050;&#1048;&#1045;%20&#1041;&#1059;&#1044;&#1053;&#1048;%2020.docx" TargetMode="External"/><Relationship Id="rId26" Type="http://schemas.openxmlformats.org/officeDocument/2006/relationships/hyperlink" Target="&#1042;&#1054;&#1055;&#1056;&#1054;&#1057;&#1067;%20&#1048;&#1043;&#1056;&#1067;/&#1042;&#1045;&#1051;&#1048;&#1050;&#1048;&#1045;%20&#1057;&#1056;&#1040;&#1046;&#1045;&#1053;&#1048;&#1071;%20500.docx" TargetMode="External"/><Relationship Id="rId3" Type="http://schemas.openxmlformats.org/officeDocument/2006/relationships/hyperlink" Target="&#1042;&#1054;&#1055;&#1056;&#1054;&#1057;&#1067;%20&#1048;&#1043;&#1056;&#1067;/23%20&#1060;&#1045;&#1042;&#1056;&#1040;&#1051;&#1071;%2020.docx" TargetMode="External"/><Relationship Id="rId21" Type="http://schemas.openxmlformats.org/officeDocument/2006/relationships/hyperlink" Target="&#1042;&#1054;&#1055;&#1056;&#1054;&#1057;&#1067;%20&#1048;&#1043;&#1056;&#1067;/&#1040;&#1056;&#1052;&#1045;&#1049;&#1057;&#1050;&#1048;&#1045;%20&#1041;&#1059;&#1044;&#1053;&#1048;%2050.docx" TargetMode="External"/><Relationship Id="rId7" Type="http://schemas.openxmlformats.org/officeDocument/2006/relationships/hyperlink" Target="&#1042;&#1054;&#1055;&#1056;&#1054;&#1057;&#1067;%20&#1048;&#1043;&#1056;&#1067;/&#1040;.&#1042;.%20&#1057;&#1059;&#1042;&#1054;&#1056;&#1054;&#1042;%2010.docx" TargetMode="External"/><Relationship Id="rId12" Type="http://schemas.openxmlformats.org/officeDocument/2006/relationships/hyperlink" Target="&#1042;&#1054;&#1055;&#1056;&#1054;&#1057;&#1067;%20&#1048;&#1043;&#1056;&#1067;/&#1056;&#1059;&#1057;&#1057;&#1050;&#1048;&#1045;%20&#1055;&#1054;&#1051;&#1050;&#1054;&#1042;&#1054;&#1044;&#1062;&#1067;%2010.docx" TargetMode="External"/><Relationship Id="rId17" Type="http://schemas.openxmlformats.org/officeDocument/2006/relationships/hyperlink" Target="&#1042;&#1054;&#1055;&#1056;&#1054;&#1057;&#1067;%20&#1048;&#1043;&#1056;&#1067;/&#1040;&#1056;&#1052;&#1045;&#1049;&#1057;&#1050;&#1048;&#1045;%20&#1041;&#1059;&#1044;&#1053;&#1048;%2010.docx" TargetMode="External"/><Relationship Id="rId25" Type="http://schemas.openxmlformats.org/officeDocument/2006/relationships/hyperlink" Target="&#1042;&#1054;&#1055;&#1056;&#1054;&#1057;&#1067;%20&#1048;&#1043;&#1056;&#1067;/&#1042;&#1045;&#1051;&#1048;&#1050;&#1048;&#1045;%20&#1057;&#1056;&#1040;&#1046;&#1045;&#1053;&#1048;&#1071;%20400.docx" TargetMode="External"/><Relationship Id="rId2" Type="http://schemas.openxmlformats.org/officeDocument/2006/relationships/hyperlink" Target="&#1042;&#1054;&#1055;&#1056;&#1054;&#1057;&#1067;%20&#1048;&#1043;&#1056;&#1067;/23%20&#1060;&#1045;&#1042;&#1056;&#1040;&#1051;&#1071;%2010.docx" TargetMode="External"/><Relationship Id="rId16" Type="http://schemas.openxmlformats.org/officeDocument/2006/relationships/hyperlink" Target="&#1042;&#1054;&#1055;&#1056;&#1054;&#1057;&#1067;%20&#1048;&#1043;&#1056;&#1067;/&#1056;&#1059;&#1057;&#1057;&#1050;&#1048;&#1045;%20&#1055;&#1054;&#1051;&#1050;&#1054;&#1042;&#1054;&#1044;&#1062;&#1067;%2050.docx" TargetMode="External"/><Relationship Id="rId20" Type="http://schemas.openxmlformats.org/officeDocument/2006/relationships/hyperlink" Target="&#1042;&#1054;&#1055;&#1056;&#1054;&#1057;&#1067;%20&#1048;&#1043;&#1056;&#1067;/&#1040;&#1056;&#1052;&#1045;&#1049;&#1057;&#1050;&#1048;&#1045;%20&#1041;&#1059;&#1044;&#1053;&#1048;%2040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54;&#1055;&#1056;&#1054;&#1057;&#1067;%20&#1048;&#1043;&#1056;&#1067;/23%20&#1060;&#1045;&#1042;&#1056;&#1040;&#1051;&#1071;%2050.docx" TargetMode="External"/><Relationship Id="rId11" Type="http://schemas.openxmlformats.org/officeDocument/2006/relationships/hyperlink" Target="&#1042;&#1054;&#1055;&#1056;&#1054;&#1057;&#1067;%20&#1048;&#1043;&#1056;&#1067;/&#1040;.&#1042;.%20&#1057;&#1059;&#1042;&#1054;&#1056;&#1054;&#1042;%2050.docx" TargetMode="External"/><Relationship Id="rId24" Type="http://schemas.openxmlformats.org/officeDocument/2006/relationships/hyperlink" Target="&#1042;&#1054;&#1055;&#1056;&#1054;&#1057;&#1067;%20&#1048;&#1043;&#1056;&#1067;/&#1042;&#1045;&#1051;&#1048;&#1050;&#1048;&#1045;%20&#1057;&#1056;&#1040;&#1046;&#1045;&#1053;&#1048;&#1071;%20300.docx" TargetMode="External"/><Relationship Id="rId5" Type="http://schemas.openxmlformats.org/officeDocument/2006/relationships/hyperlink" Target="&#1042;&#1054;&#1055;&#1056;&#1054;&#1057;&#1067;%20&#1048;&#1043;&#1056;&#1067;/23%20&#1060;&#1045;&#1042;&#1056;&#1040;&#1051;&#1071;%2040.docx" TargetMode="External"/><Relationship Id="rId15" Type="http://schemas.openxmlformats.org/officeDocument/2006/relationships/hyperlink" Target="&#1042;&#1054;&#1055;&#1056;&#1054;&#1057;&#1067;%20&#1048;&#1043;&#1056;&#1067;/&#1056;&#1059;&#1057;&#1057;&#1050;&#1048;&#1045;%20&#1055;&#1054;&#1051;&#1050;&#1054;&#1042;&#1054;&#1044;&#1062;&#1067;%2040.docx" TargetMode="External"/><Relationship Id="rId23" Type="http://schemas.openxmlformats.org/officeDocument/2006/relationships/hyperlink" Target="&#1042;&#1054;&#1055;&#1056;&#1054;&#1057;&#1067;%20&#1048;&#1043;&#1056;&#1067;/&#1042;&#1045;&#1051;&#1048;&#1050;&#1048;&#1045;%20&#1057;&#1056;&#1040;&#1046;&#1045;&#1053;&#1048;&#1071;%20200.docx" TargetMode="External"/><Relationship Id="rId10" Type="http://schemas.openxmlformats.org/officeDocument/2006/relationships/hyperlink" Target="&#1042;&#1054;&#1055;&#1056;&#1054;&#1057;&#1067;%20&#1048;&#1043;&#1056;&#1067;/&#1040;.&#1042;.%20&#1057;&#1059;&#1042;&#1054;&#1056;&#1054;&#1042;%2040.docx" TargetMode="External"/><Relationship Id="rId19" Type="http://schemas.openxmlformats.org/officeDocument/2006/relationships/hyperlink" Target="&#1042;&#1054;&#1055;&#1056;&#1054;&#1057;&#1067;%20&#1048;&#1043;&#1056;&#1067;/&#1040;&#1056;&#1052;&#1045;&#1049;&#1057;&#1050;&#1048;&#1045;%20&#1041;&#1059;&#1044;&#1053;&#1048;%2030.docx" TargetMode="External"/><Relationship Id="rId4" Type="http://schemas.openxmlformats.org/officeDocument/2006/relationships/hyperlink" Target="&#1042;&#1054;&#1055;&#1056;&#1054;&#1057;&#1067;%20&#1048;&#1043;&#1056;&#1067;/23%20&#1060;&#1045;&#1042;&#1056;&#1040;&#1051;&#1071;%2030.docx" TargetMode="External"/><Relationship Id="rId9" Type="http://schemas.openxmlformats.org/officeDocument/2006/relationships/hyperlink" Target="&#1042;&#1054;&#1055;&#1056;&#1054;&#1057;&#1067;%20&#1048;&#1043;&#1056;&#1067;/&#1040;.&#1042;.%20&#1057;&#1059;&#1042;&#1054;&#1056;&#1054;&#1042;%2030.docx" TargetMode="External"/><Relationship Id="rId14" Type="http://schemas.openxmlformats.org/officeDocument/2006/relationships/hyperlink" Target="&#1042;&#1054;&#1055;&#1056;&#1054;&#1057;&#1067;%20&#1048;&#1043;&#1056;&#1067;/&#1056;&#1059;&#1057;&#1057;&#1050;&#1048;&#1045;%20&#1055;&#1054;&#1051;&#1050;&#1054;&#1042;&#1054;&#1044;&#1062;&#1067;%2030.docx" TargetMode="External"/><Relationship Id="rId22" Type="http://schemas.openxmlformats.org/officeDocument/2006/relationships/hyperlink" Target="&#1042;&#1054;&#1055;&#1056;&#1054;&#1057;&#1067;%20&#1048;&#1043;&#1056;&#1067;/&#1042;&#1045;&#1051;&#1048;&#1050;&#1048;&#1045;%20&#1057;&#1056;&#1040;&#1046;&#1045;&#1053;&#1048;&#1071;%20100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54;&#1055;&#1056;&#1054;&#1057;&#1067;%20&#1048;&#1043;&#1056;&#1067;/&#1054;&#1056;&#1059;&#1046;&#1048;&#1045;.docx" TargetMode="External"/><Relationship Id="rId2" Type="http://schemas.openxmlformats.org/officeDocument/2006/relationships/hyperlink" Target="&#1042;&#1054;&#1055;&#1056;&#1054;&#1057;&#1067;%20&#1048;&#1043;&#1056;&#1067;/&#1042;&#1054;&#1045;&#1053;&#1040;&#1063;&#1040;&#1051;&#1068;&#1053;&#1048;&#1050;&#1048;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54;&#1055;&#1056;&#1054;&#1057;&#1067;%20&#1048;&#1043;&#1056;&#1067;/&#1041;&#1054;&#1043;&#1040;&#1058;&#1067;&#1056;&#1048;.docx" TargetMode="External"/><Relationship Id="rId5" Type="http://schemas.openxmlformats.org/officeDocument/2006/relationships/hyperlink" Target="&#1042;&#1054;&#1055;&#1056;&#1054;&#1057;&#1067;%20&#1048;&#1043;&#1056;&#1067;/&#1042;&#1054;&#1045;&#1053;&#1053;&#1040;&#1071;%20&#1050;&#1059;&#1061;&#1053;&#1071;.docx" TargetMode="External"/><Relationship Id="rId4" Type="http://schemas.openxmlformats.org/officeDocument/2006/relationships/hyperlink" Target="&#1042;&#1054;&#1055;&#1056;&#1054;&#1057;&#1067;%20&#1048;&#1043;&#1056;&#1067;/&#1042;&#1054;&#1045;&#1053;&#1053;&#1040;&#1071;%20&#1060;&#1054;&#1056;&#1052;&#1040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7200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интеллектуальная викторина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Воинская слава России</a:t>
            </a:r>
            <a:endParaRPr lang="ru-RU" b="1" dirty="0"/>
          </a:p>
        </p:txBody>
      </p:sp>
      <p:pic>
        <p:nvPicPr>
          <p:cNvPr id="4" name="Рисунок 3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013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9" y="476673"/>
          <a:ext cx="8424936" cy="608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39"/>
                <a:gridCol w="1152128"/>
                <a:gridCol w="1235607"/>
                <a:gridCol w="1342025"/>
                <a:gridCol w="1267468"/>
                <a:gridCol w="1267469"/>
              </a:tblGrid>
              <a:tr h="12140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 ФЕВРАЛЯ</a:t>
                      </a:r>
                      <a:endParaRPr kumimoji="0" lang="ru-RU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2" action="ppaction://hlinkfile"/>
                        </a:rPr>
                        <a:t>10</a:t>
                      </a:r>
                      <a:endParaRPr lang="ru-RU" sz="3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3" action="ppaction://hlinkfile"/>
                        </a:rPr>
                        <a:t>20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4" action="ppaction://hlinkfile"/>
                        </a:rPr>
                        <a:t>30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5" action="ppaction://hlinkfile"/>
                        </a:rPr>
                        <a:t>40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6" action="ppaction://hlinkfile"/>
                        </a:rPr>
                        <a:t>50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1008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А.В. СУВОРОВ</a:t>
                      </a:r>
                      <a:r>
                        <a:rPr lang="ru-RU" b="1" dirty="0" smtClean="0"/>
                        <a:t/>
                      </a:r>
                      <a:br>
                        <a:rPr lang="ru-RU" b="1" dirty="0" smtClean="0"/>
                      </a:br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7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8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9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0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11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1426452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РУССКИЕ ПОЛКОВОДЦЫ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2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3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4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5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16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1310846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АРМЕЙСКИЕ БУДНИ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7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8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9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0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21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872592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ВЕЛИКИЕ</a:t>
                      </a:r>
                      <a:r>
                        <a:rPr lang="ru-RU" sz="2000" b="1" baseline="0" dirty="0" smtClean="0"/>
                        <a:t> СРАЖЕНИЯ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2" action="ppaction://hlinkfile"/>
                        </a:rPr>
                        <a:t>100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3" action="ppaction://hlinkfile"/>
                        </a:rPr>
                        <a:t>200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4" action="ppaction://hlinkfile"/>
                        </a:rPr>
                        <a:t>300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5" action="ppaction://hlinkfile"/>
                        </a:rPr>
                        <a:t>400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26" action="ppaction://hlinkfile"/>
                        </a:rPr>
                        <a:t>500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99592" y="1484785"/>
          <a:ext cx="7560840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1926214"/>
                <a:gridCol w="1890210"/>
              </a:tblGrid>
              <a:tr h="829987">
                <a:tc rowSpan="5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ТЕМЫ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hlinkClick r:id="rId2" action="ppaction://hlinkfile"/>
                        </a:rPr>
                        <a:t>ВОЕНАЧАЛЬНИКИ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25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3" action="ppaction://hlinkfile"/>
                        </a:rPr>
                        <a:t>ОРУЖИЕ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4" action="ppaction://hlinkfile"/>
                        </a:rPr>
                        <a:t>ВОЕННАЯ ФОРМА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5" action="ppaction://hlinkfile"/>
                        </a:rPr>
                        <a:t>ВОЕННАЯ КУХНЯ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6" action="ppaction://hlinkfile"/>
                        </a:rPr>
                        <a:t>БОГАТЫРИ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67744" y="548680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ФИНАЛ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213</TotalTime>
  <Words>50</Words>
  <Application>Microsoft Office PowerPoint</Application>
  <PresentationFormat>Экран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Бумажная</vt:lpstr>
      <vt:lpstr>Воинская слава России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народов России</dc:title>
  <dc:creator>Миронова Ирина Владимировна</dc:creator>
  <cp:lastModifiedBy>PRJ</cp:lastModifiedBy>
  <cp:revision>38</cp:revision>
  <dcterms:created xsi:type="dcterms:W3CDTF">2017-11-11T08:01:00Z</dcterms:created>
  <dcterms:modified xsi:type="dcterms:W3CDTF">2019-03-10T08:25:39Z</dcterms:modified>
</cp:coreProperties>
</file>