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70" r:id="rId4"/>
    <p:sldId id="260" r:id="rId5"/>
    <p:sldId id="261" r:id="rId6"/>
    <p:sldId id="268" r:id="rId7"/>
    <p:sldId id="274" r:id="rId8"/>
    <p:sldId id="269" r:id="rId9"/>
    <p:sldId id="265" r:id="rId10"/>
    <p:sldId id="266" r:id="rId11"/>
    <p:sldId id="273" r:id="rId12"/>
    <p:sldId id="262" r:id="rId13"/>
    <p:sldId id="263" r:id="rId14"/>
    <p:sldId id="272" r:id="rId15"/>
    <p:sldId id="271" r:id="rId16"/>
    <p:sldId id="264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754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69;&#1083;&#1100;&#1074;&#1080;&#1088;&#1072;\Desktop\&#1052;&#1040;&#1053;\&#1088;&#1077;&#1079;&#1091;&#1083;&#1100;&#1090;&#1072;&#1090;&#1099;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69;&#1083;&#1100;&#1074;&#1080;&#1088;&#1072;\Desktop\&#1052;&#1040;&#1053;\&#1088;&#1077;&#1079;&#1091;&#1083;&#1100;&#1090;&#1072;&#1090;&#1099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Sheet1!$F$6</c:f>
              <c:strCache>
                <c:ptCount val="1"/>
                <c:pt idx="0">
                  <c:v>1)Есть ли у тебя телефон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Sheet1!$G$3:$AC$5</c:f>
              <c:strCache>
                <c:ptCount val="23"/>
                <c:pt idx="0">
                  <c:v>Да</c:v>
                </c:pt>
                <c:pt idx="1">
                  <c:v>Нет</c:v>
                </c:pt>
                <c:pt idx="2">
                  <c:v>Больше 1 года</c:v>
                </c:pt>
                <c:pt idx="3">
                  <c:v>2 года</c:v>
                </c:pt>
                <c:pt idx="4">
                  <c:v>Больше 3 лет</c:v>
                </c:pt>
                <c:pt idx="5">
                  <c:v>Разговаривать</c:v>
                </c:pt>
                <c:pt idx="6">
                  <c:v>Камера</c:v>
                </c:pt>
                <c:pt idx="7">
                  <c:v>Интернет</c:v>
                </c:pt>
                <c:pt idx="8">
                  <c:v>Игры</c:v>
                </c:pt>
                <c:pt idx="9">
                  <c:v>Музыка</c:v>
                </c:pt>
                <c:pt idx="10">
                  <c:v>Ищу информацию</c:v>
                </c:pt>
                <c:pt idx="11">
                  <c:v>Общаюсь с друзьями</c:v>
                </c:pt>
                <c:pt idx="12">
                  <c:v>Играю в игры</c:v>
                </c:pt>
                <c:pt idx="13">
                  <c:v>Смотрю You Tobe канал</c:v>
                </c:pt>
                <c:pt idx="14">
                  <c:v>Слушаю музыку</c:v>
                </c:pt>
                <c:pt idx="15">
                  <c:v>Не бываю вообще</c:v>
                </c:pt>
                <c:pt idx="16">
                  <c:v>Менее 1 часа</c:v>
                </c:pt>
                <c:pt idx="17">
                  <c:v>Более 2 часов</c:v>
                </c:pt>
                <c:pt idx="18">
                  <c:v>Да</c:v>
                </c:pt>
                <c:pt idx="19">
                  <c:v>Нет</c:v>
                </c:pt>
                <c:pt idx="20">
                  <c:v>Возле кровати</c:v>
                </c:pt>
                <c:pt idx="21">
                  <c:v>В соседней комнате</c:v>
                </c:pt>
                <c:pt idx="22">
                  <c:v>В портфеле</c:v>
                </c:pt>
              </c:strCache>
            </c:strRef>
          </c:cat>
          <c:val>
            <c:numRef>
              <c:f>Sheet1!$G$6:$AC$6</c:f>
              <c:numCache>
                <c:formatCode>0%</c:formatCode>
                <c:ptCount val="23"/>
                <c:pt idx="0">
                  <c:v>0.8</c:v>
                </c:pt>
                <c:pt idx="1">
                  <c:v>0.2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1EE-4BC3-82F4-DF535C7C6E07}"/>
            </c:ext>
          </c:extLst>
        </c:ser>
        <c:ser>
          <c:idx val="1"/>
          <c:order val="1"/>
          <c:tx>
            <c:strRef>
              <c:f>Sheet1!$F$7</c:f>
              <c:strCache>
                <c:ptCount val="1"/>
                <c:pt idx="0">
                  <c:v>2)Давно ли у тебя телефон 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Sheet1!$G$3:$AC$5</c:f>
              <c:strCache>
                <c:ptCount val="23"/>
                <c:pt idx="0">
                  <c:v>Да</c:v>
                </c:pt>
                <c:pt idx="1">
                  <c:v>Нет</c:v>
                </c:pt>
                <c:pt idx="2">
                  <c:v>Больше 1 года</c:v>
                </c:pt>
                <c:pt idx="3">
                  <c:v>2 года</c:v>
                </c:pt>
                <c:pt idx="4">
                  <c:v>Больше 3 лет</c:v>
                </c:pt>
                <c:pt idx="5">
                  <c:v>Разговаривать</c:v>
                </c:pt>
                <c:pt idx="6">
                  <c:v>Камера</c:v>
                </c:pt>
                <c:pt idx="7">
                  <c:v>Интернет</c:v>
                </c:pt>
                <c:pt idx="8">
                  <c:v>Игры</c:v>
                </c:pt>
                <c:pt idx="9">
                  <c:v>Музыка</c:v>
                </c:pt>
                <c:pt idx="10">
                  <c:v>Ищу информацию</c:v>
                </c:pt>
                <c:pt idx="11">
                  <c:v>Общаюсь с друзьями</c:v>
                </c:pt>
                <c:pt idx="12">
                  <c:v>Играю в игры</c:v>
                </c:pt>
                <c:pt idx="13">
                  <c:v>Смотрю You Tobe канал</c:v>
                </c:pt>
                <c:pt idx="14">
                  <c:v>Слушаю музыку</c:v>
                </c:pt>
                <c:pt idx="15">
                  <c:v>Не бываю вообще</c:v>
                </c:pt>
                <c:pt idx="16">
                  <c:v>Менее 1 часа</c:v>
                </c:pt>
                <c:pt idx="17">
                  <c:v>Более 2 часов</c:v>
                </c:pt>
                <c:pt idx="18">
                  <c:v>Да</c:v>
                </c:pt>
                <c:pt idx="19">
                  <c:v>Нет</c:v>
                </c:pt>
                <c:pt idx="20">
                  <c:v>Возле кровати</c:v>
                </c:pt>
                <c:pt idx="21">
                  <c:v>В соседней комнате</c:v>
                </c:pt>
                <c:pt idx="22">
                  <c:v>В портфеле</c:v>
                </c:pt>
              </c:strCache>
            </c:strRef>
          </c:cat>
          <c:val>
            <c:numRef>
              <c:f>Sheet1!$G$7:$AC$7</c:f>
              <c:numCache>
                <c:formatCode>General</c:formatCode>
                <c:ptCount val="23"/>
                <c:pt idx="2" formatCode="0%">
                  <c:v>0.60000000000000064</c:v>
                </c:pt>
                <c:pt idx="3" formatCode="0%">
                  <c:v>0.30000000000000032</c:v>
                </c:pt>
                <c:pt idx="4" formatCode="0%">
                  <c:v>5.0000000000000093E-2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1EE-4BC3-82F4-DF535C7C6E07}"/>
            </c:ext>
          </c:extLst>
        </c:ser>
        <c:ser>
          <c:idx val="2"/>
          <c:order val="2"/>
          <c:tx>
            <c:strRef>
              <c:f>Sheet1!$F$8</c:f>
              <c:strCache>
                <c:ptCount val="1"/>
                <c:pt idx="0">
                  <c:v>3)Для чего нужен телефон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Sheet1!$G$3:$AC$5</c:f>
              <c:strCache>
                <c:ptCount val="23"/>
                <c:pt idx="0">
                  <c:v>Да</c:v>
                </c:pt>
                <c:pt idx="1">
                  <c:v>Нет</c:v>
                </c:pt>
                <c:pt idx="2">
                  <c:v>Больше 1 года</c:v>
                </c:pt>
                <c:pt idx="3">
                  <c:v>2 года</c:v>
                </c:pt>
                <c:pt idx="4">
                  <c:v>Больше 3 лет</c:v>
                </c:pt>
                <c:pt idx="5">
                  <c:v>Разговаривать</c:v>
                </c:pt>
                <c:pt idx="6">
                  <c:v>Камера</c:v>
                </c:pt>
                <c:pt idx="7">
                  <c:v>Интернет</c:v>
                </c:pt>
                <c:pt idx="8">
                  <c:v>Игры</c:v>
                </c:pt>
                <c:pt idx="9">
                  <c:v>Музыка</c:v>
                </c:pt>
                <c:pt idx="10">
                  <c:v>Ищу информацию</c:v>
                </c:pt>
                <c:pt idx="11">
                  <c:v>Общаюсь с друзьями</c:v>
                </c:pt>
                <c:pt idx="12">
                  <c:v>Играю в игры</c:v>
                </c:pt>
                <c:pt idx="13">
                  <c:v>Смотрю You Tobe канал</c:v>
                </c:pt>
                <c:pt idx="14">
                  <c:v>Слушаю музыку</c:v>
                </c:pt>
                <c:pt idx="15">
                  <c:v>Не бываю вообще</c:v>
                </c:pt>
                <c:pt idx="16">
                  <c:v>Менее 1 часа</c:v>
                </c:pt>
                <c:pt idx="17">
                  <c:v>Более 2 часов</c:v>
                </c:pt>
                <c:pt idx="18">
                  <c:v>Да</c:v>
                </c:pt>
                <c:pt idx="19">
                  <c:v>Нет</c:v>
                </c:pt>
                <c:pt idx="20">
                  <c:v>Возле кровати</c:v>
                </c:pt>
                <c:pt idx="21">
                  <c:v>В соседней комнате</c:v>
                </c:pt>
                <c:pt idx="22">
                  <c:v>В портфеле</c:v>
                </c:pt>
              </c:strCache>
            </c:strRef>
          </c:cat>
          <c:val>
            <c:numRef>
              <c:f>Sheet1!$G$8:$AC$8</c:f>
              <c:numCache>
                <c:formatCode>General</c:formatCode>
                <c:ptCount val="23"/>
                <c:pt idx="5" formatCode="0%">
                  <c:v>0.70000000000000062</c:v>
                </c:pt>
                <c:pt idx="6" formatCode="0%">
                  <c:v>0.1</c:v>
                </c:pt>
                <c:pt idx="7" formatCode="0%">
                  <c:v>0.2</c:v>
                </c:pt>
                <c:pt idx="8" formatCode="0%">
                  <c:v>0.30000000000000032</c:v>
                </c:pt>
                <c:pt idx="9" formatCode="0%">
                  <c:v>5.0000000000000093E-2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1EE-4BC3-82F4-DF535C7C6E07}"/>
            </c:ext>
          </c:extLst>
        </c:ser>
        <c:ser>
          <c:idx val="3"/>
          <c:order val="3"/>
          <c:tx>
            <c:strRef>
              <c:f>Sheet1!$F$9</c:f>
              <c:strCache>
                <c:ptCount val="1"/>
                <c:pt idx="0">
                  <c:v>4)Для чего тебе нужен Интернет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Sheet1!$G$3:$AC$5</c:f>
              <c:strCache>
                <c:ptCount val="23"/>
                <c:pt idx="0">
                  <c:v>Да</c:v>
                </c:pt>
                <c:pt idx="1">
                  <c:v>Нет</c:v>
                </c:pt>
                <c:pt idx="2">
                  <c:v>Больше 1 года</c:v>
                </c:pt>
                <c:pt idx="3">
                  <c:v>2 года</c:v>
                </c:pt>
                <c:pt idx="4">
                  <c:v>Больше 3 лет</c:v>
                </c:pt>
                <c:pt idx="5">
                  <c:v>Разговаривать</c:v>
                </c:pt>
                <c:pt idx="6">
                  <c:v>Камера</c:v>
                </c:pt>
                <c:pt idx="7">
                  <c:v>Интернет</c:v>
                </c:pt>
                <c:pt idx="8">
                  <c:v>Игры</c:v>
                </c:pt>
                <c:pt idx="9">
                  <c:v>Музыка</c:v>
                </c:pt>
                <c:pt idx="10">
                  <c:v>Ищу информацию</c:v>
                </c:pt>
                <c:pt idx="11">
                  <c:v>Общаюсь с друзьями</c:v>
                </c:pt>
                <c:pt idx="12">
                  <c:v>Играю в игры</c:v>
                </c:pt>
                <c:pt idx="13">
                  <c:v>Смотрю You Tobe канал</c:v>
                </c:pt>
                <c:pt idx="14">
                  <c:v>Слушаю музыку</c:v>
                </c:pt>
                <c:pt idx="15">
                  <c:v>Не бываю вообще</c:v>
                </c:pt>
                <c:pt idx="16">
                  <c:v>Менее 1 часа</c:v>
                </c:pt>
                <c:pt idx="17">
                  <c:v>Более 2 часов</c:v>
                </c:pt>
                <c:pt idx="18">
                  <c:v>Да</c:v>
                </c:pt>
                <c:pt idx="19">
                  <c:v>Нет</c:v>
                </c:pt>
                <c:pt idx="20">
                  <c:v>Возле кровати</c:v>
                </c:pt>
                <c:pt idx="21">
                  <c:v>В соседней комнате</c:v>
                </c:pt>
                <c:pt idx="22">
                  <c:v>В портфеле</c:v>
                </c:pt>
              </c:strCache>
            </c:strRef>
          </c:cat>
          <c:val>
            <c:numRef>
              <c:f>Sheet1!$G$9:$AC$9</c:f>
              <c:numCache>
                <c:formatCode>General</c:formatCode>
                <c:ptCount val="23"/>
                <c:pt idx="10" formatCode="0%">
                  <c:v>0.4</c:v>
                </c:pt>
                <c:pt idx="11" formatCode="0%">
                  <c:v>0.5</c:v>
                </c:pt>
                <c:pt idx="12" formatCode="0%">
                  <c:v>0.2</c:v>
                </c:pt>
                <c:pt idx="13" formatCode="0%">
                  <c:v>0.30000000000000032</c:v>
                </c:pt>
                <c:pt idx="14" formatCode="0%">
                  <c:v>0.1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A1EE-4BC3-82F4-DF535C7C6E07}"/>
            </c:ext>
          </c:extLst>
        </c:ser>
        <c:ser>
          <c:idx val="4"/>
          <c:order val="4"/>
          <c:tx>
            <c:strRef>
              <c:f>Sheet1!$F$10</c:f>
              <c:strCache>
                <c:ptCount val="1"/>
                <c:pt idx="0">
                  <c:v>5)Сколько по времени ты проводишь в сети Интернет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Sheet1!$G$3:$AC$5</c:f>
              <c:strCache>
                <c:ptCount val="23"/>
                <c:pt idx="0">
                  <c:v>Да</c:v>
                </c:pt>
                <c:pt idx="1">
                  <c:v>Нет</c:v>
                </c:pt>
                <c:pt idx="2">
                  <c:v>Больше 1 года</c:v>
                </c:pt>
                <c:pt idx="3">
                  <c:v>2 года</c:v>
                </c:pt>
                <c:pt idx="4">
                  <c:v>Больше 3 лет</c:v>
                </c:pt>
                <c:pt idx="5">
                  <c:v>Разговаривать</c:v>
                </c:pt>
                <c:pt idx="6">
                  <c:v>Камера</c:v>
                </c:pt>
                <c:pt idx="7">
                  <c:v>Интернет</c:v>
                </c:pt>
                <c:pt idx="8">
                  <c:v>Игры</c:v>
                </c:pt>
                <c:pt idx="9">
                  <c:v>Музыка</c:v>
                </c:pt>
                <c:pt idx="10">
                  <c:v>Ищу информацию</c:v>
                </c:pt>
                <c:pt idx="11">
                  <c:v>Общаюсь с друзьями</c:v>
                </c:pt>
                <c:pt idx="12">
                  <c:v>Играю в игры</c:v>
                </c:pt>
                <c:pt idx="13">
                  <c:v>Смотрю You Tobe канал</c:v>
                </c:pt>
                <c:pt idx="14">
                  <c:v>Слушаю музыку</c:v>
                </c:pt>
                <c:pt idx="15">
                  <c:v>Не бываю вообще</c:v>
                </c:pt>
                <c:pt idx="16">
                  <c:v>Менее 1 часа</c:v>
                </c:pt>
                <c:pt idx="17">
                  <c:v>Более 2 часов</c:v>
                </c:pt>
                <c:pt idx="18">
                  <c:v>Да</c:v>
                </c:pt>
                <c:pt idx="19">
                  <c:v>Нет</c:v>
                </c:pt>
                <c:pt idx="20">
                  <c:v>Возле кровати</c:v>
                </c:pt>
                <c:pt idx="21">
                  <c:v>В соседней комнате</c:v>
                </c:pt>
                <c:pt idx="22">
                  <c:v>В портфеле</c:v>
                </c:pt>
              </c:strCache>
            </c:strRef>
          </c:cat>
          <c:val>
            <c:numRef>
              <c:f>Sheet1!$G$10:$AC$10</c:f>
              <c:numCache>
                <c:formatCode>General</c:formatCode>
                <c:ptCount val="23"/>
                <c:pt idx="15" formatCode="0%">
                  <c:v>0.2</c:v>
                </c:pt>
                <c:pt idx="16" formatCode="0%">
                  <c:v>0.70000000000000062</c:v>
                </c:pt>
                <c:pt idx="17" formatCode="0%">
                  <c:v>0.30000000000000032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A1EE-4BC3-82F4-DF535C7C6E07}"/>
            </c:ext>
          </c:extLst>
        </c:ser>
        <c:ser>
          <c:idx val="5"/>
          <c:order val="5"/>
          <c:tx>
            <c:strRef>
              <c:f>Sheet1!$F$11</c:f>
              <c:strCache>
                <c:ptCount val="1"/>
                <c:pt idx="0">
                  <c:v>6)Можно ли обойтись без телефона хотябы неделю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Sheet1!$G$3:$AC$5</c:f>
              <c:strCache>
                <c:ptCount val="23"/>
                <c:pt idx="0">
                  <c:v>Да</c:v>
                </c:pt>
                <c:pt idx="1">
                  <c:v>Нет</c:v>
                </c:pt>
                <c:pt idx="2">
                  <c:v>Больше 1 года</c:v>
                </c:pt>
                <c:pt idx="3">
                  <c:v>2 года</c:v>
                </c:pt>
                <c:pt idx="4">
                  <c:v>Больше 3 лет</c:v>
                </c:pt>
                <c:pt idx="5">
                  <c:v>Разговаривать</c:v>
                </c:pt>
                <c:pt idx="6">
                  <c:v>Камера</c:v>
                </c:pt>
                <c:pt idx="7">
                  <c:v>Интернет</c:v>
                </c:pt>
                <c:pt idx="8">
                  <c:v>Игры</c:v>
                </c:pt>
                <c:pt idx="9">
                  <c:v>Музыка</c:v>
                </c:pt>
                <c:pt idx="10">
                  <c:v>Ищу информацию</c:v>
                </c:pt>
                <c:pt idx="11">
                  <c:v>Общаюсь с друзьями</c:v>
                </c:pt>
                <c:pt idx="12">
                  <c:v>Играю в игры</c:v>
                </c:pt>
                <c:pt idx="13">
                  <c:v>Смотрю You Tobe канал</c:v>
                </c:pt>
                <c:pt idx="14">
                  <c:v>Слушаю музыку</c:v>
                </c:pt>
                <c:pt idx="15">
                  <c:v>Не бываю вообще</c:v>
                </c:pt>
                <c:pt idx="16">
                  <c:v>Менее 1 часа</c:v>
                </c:pt>
                <c:pt idx="17">
                  <c:v>Более 2 часов</c:v>
                </c:pt>
                <c:pt idx="18">
                  <c:v>Да</c:v>
                </c:pt>
                <c:pt idx="19">
                  <c:v>Нет</c:v>
                </c:pt>
                <c:pt idx="20">
                  <c:v>Возле кровати</c:v>
                </c:pt>
                <c:pt idx="21">
                  <c:v>В соседней комнате</c:v>
                </c:pt>
                <c:pt idx="22">
                  <c:v>В портфеле</c:v>
                </c:pt>
              </c:strCache>
            </c:strRef>
          </c:cat>
          <c:val>
            <c:numRef>
              <c:f>Sheet1!$G$11:$AC$11</c:f>
              <c:numCache>
                <c:formatCode>General</c:formatCode>
                <c:ptCount val="23"/>
                <c:pt idx="18" formatCode="0%">
                  <c:v>0.9</c:v>
                </c:pt>
                <c:pt idx="19" formatCode="0%">
                  <c:v>0.1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A1EE-4BC3-82F4-DF535C7C6E07}"/>
            </c:ext>
          </c:extLst>
        </c:ser>
        <c:ser>
          <c:idx val="6"/>
          <c:order val="6"/>
          <c:tx>
            <c:strRef>
              <c:f>Sheet1!$F$12</c:f>
              <c:strCache>
                <c:ptCount val="1"/>
                <c:pt idx="0">
                  <c:v>7)Когда ты ложишься спать, где ты оставляешь свой телефон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Sheet1!$G$3:$AC$5</c:f>
              <c:strCache>
                <c:ptCount val="23"/>
                <c:pt idx="0">
                  <c:v>Да</c:v>
                </c:pt>
                <c:pt idx="1">
                  <c:v>Нет</c:v>
                </c:pt>
                <c:pt idx="2">
                  <c:v>Больше 1 года</c:v>
                </c:pt>
                <c:pt idx="3">
                  <c:v>2 года</c:v>
                </c:pt>
                <c:pt idx="4">
                  <c:v>Больше 3 лет</c:v>
                </c:pt>
                <c:pt idx="5">
                  <c:v>Разговаривать</c:v>
                </c:pt>
                <c:pt idx="6">
                  <c:v>Камера</c:v>
                </c:pt>
                <c:pt idx="7">
                  <c:v>Интернет</c:v>
                </c:pt>
                <c:pt idx="8">
                  <c:v>Игры</c:v>
                </c:pt>
                <c:pt idx="9">
                  <c:v>Музыка</c:v>
                </c:pt>
                <c:pt idx="10">
                  <c:v>Ищу информацию</c:v>
                </c:pt>
                <c:pt idx="11">
                  <c:v>Общаюсь с друзьями</c:v>
                </c:pt>
                <c:pt idx="12">
                  <c:v>Играю в игры</c:v>
                </c:pt>
                <c:pt idx="13">
                  <c:v>Смотрю You Tobe канал</c:v>
                </c:pt>
                <c:pt idx="14">
                  <c:v>Слушаю музыку</c:v>
                </c:pt>
                <c:pt idx="15">
                  <c:v>Не бываю вообще</c:v>
                </c:pt>
                <c:pt idx="16">
                  <c:v>Менее 1 часа</c:v>
                </c:pt>
                <c:pt idx="17">
                  <c:v>Более 2 часов</c:v>
                </c:pt>
                <c:pt idx="18">
                  <c:v>Да</c:v>
                </c:pt>
                <c:pt idx="19">
                  <c:v>Нет</c:v>
                </c:pt>
                <c:pt idx="20">
                  <c:v>Возле кровати</c:v>
                </c:pt>
                <c:pt idx="21">
                  <c:v>В соседней комнате</c:v>
                </c:pt>
                <c:pt idx="22">
                  <c:v>В портфеле</c:v>
                </c:pt>
              </c:strCache>
            </c:strRef>
          </c:cat>
          <c:val>
            <c:numRef>
              <c:f>Sheet1!$G$12:$AC$12</c:f>
              <c:numCache>
                <c:formatCode>General</c:formatCode>
                <c:ptCount val="23"/>
                <c:pt idx="20" formatCode="0%">
                  <c:v>0.4</c:v>
                </c:pt>
                <c:pt idx="21" formatCode="0%">
                  <c:v>0.4</c:v>
                </c:pt>
                <c:pt idx="22" formatCode="0%">
                  <c:v>0.2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A1EE-4BC3-82F4-DF535C7C6E0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7708544"/>
        <c:axId val="57710080"/>
      </c:barChart>
      <c:catAx>
        <c:axId val="5770854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57710080"/>
        <c:crosses val="autoZero"/>
        <c:auto val="1"/>
        <c:lblAlgn val="ctr"/>
        <c:lblOffset val="100"/>
        <c:noMultiLvlLbl val="0"/>
      </c:catAx>
      <c:valAx>
        <c:axId val="57710080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5770854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6016277695018022"/>
          <c:y val="3.231624196001566E-2"/>
          <c:w val="0.33263001584261548"/>
          <c:h val="0.93965331630145765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Sheet1!$F$19</c:f>
              <c:strCache>
                <c:ptCount val="1"/>
                <c:pt idx="0">
                  <c:v>1)Есть ли у тебя  телефон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Sheet1!$G$16:$AD$18</c:f>
              <c:strCache>
                <c:ptCount val="24"/>
                <c:pt idx="0">
                  <c:v>Да</c:v>
                </c:pt>
                <c:pt idx="1">
                  <c:v>Нет</c:v>
                </c:pt>
                <c:pt idx="2">
                  <c:v>Больше 1 года</c:v>
                </c:pt>
                <c:pt idx="3">
                  <c:v>2 года</c:v>
                </c:pt>
                <c:pt idx="4">
                  <c:v>Больше 3 лет</c:v>
                </c:pt>
                <c:pt idx="5">
                  <c:v>Разговаривать</c:v>
                </c:pt>
                <c:pt idx="6">
                  <c:v>Камера</c:v>
                </c:pt>
                <c:pt idx="7">
                  <c:v>Интернет</c:v>
                </c:pt>
                <c:pt idx="8">
                  <c:v>Игры</c:v>
                </c:pt>
                <c:pt idx="9">
                  <c:v>Музыка</c:v>
                </c:pt>
                <c:pt idx="10">
                  <c:v>Ищу информацию</c:v>
                </c:pt>
                <c:pt idx="11">
                  <c:v>Общаюсь с друзьями</c:v>
                </c:pt>
                <c:pt idx="12">
                  <c:v>Играю в игры</c:v>
                </c:pt>
                <c:pt idx="13">
                  <c:v>Смотрю You Tobe канал</c:v>
                </c:pt>
                <c:pt idx="14">
                  <c:v>Слушаю музыку</c:v>
                </c:pt>
                <c:pt idx="15">
                  <c:v>Не бываю вообще</c:v>
                </c:pt>
                <c:pt idx="16">
                  <c:v>Менее 1 часа</c:v>
                </c:pt>
                <c:pt idx="17">
                  <c:v>Более 2 часов</c:v>
                </c:pt>
                <c:pt idx="18">
                  <c:v>Да</c:v>
                </c:pt>
                <c:pt idx="19">
                  <c:v>Нет</c:v>
                </c:pt>
                <c:pt idx="20">
                  <c:v>Возле кровати</c:v>
                </c:pt>
                <c:pt idx="21">
                  <c:v>В соседней комнате</c:v>
                </c:pt>
                <c:pt idx="22">
                  <c:v>В портфеле</c:v>
                </c:pt>
                <c:pt idx="23">
                  <c:v>Под подушкой</c:v>
                </c:pt>
              </c:strCache>
            </c:strRef>
          </c:cat>
          <c:val>
            <c:numRef>
              <c:f>Sheet1!$G$19:$AD$19</c:f>
              <c:numCache>
                <c:formatCode>General</c:formatCode>
                <c:ptCount val="24"/>
                <c:pt idx="0" formatCode="0%">
                  <c:v>1</c:v>
                </c:pt>
                <c:pt idx="1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CA8-487E-AC48-E8113A308973}"/>
            </c:ext>
          </c:extLst>
        </c:ser>
        <c:ser>
          <c:idx val="1"/>
          <c:order val="1"/>
          <c:tx>
            <c:strRef>
              <c:f>Sheet1!$F$20</c:f>
              <c:strCache>
                <c:ptCount val="1"/>
                <c:pt idx="0">
                  <c:v>2)Давно ли у тебя телефон 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Sheet1!$G$16:$AD$18</c:f>
              <c:strCache>
                <c:ptCount val="24"/>
                <c:pt idx="0">
                  <c:v>Да</c:v>
                </c:pt>
                <c:pt idx="1">
                  <c:v>Нет</c:v>
                </c:pt>
                <c:pt idx="2">
                  <c:v>Больше 1 года</c:v>
                </c:pt>
                <c:pt idx="3">
                  <c:v>2 года</c:v>
                </c:pt>
                <c:pt idx="4">
                  <c:v>Больше 3 лет</c:v>
                </c:pt>
                <c:pt idx="5">
                  <c:v>Разговаривать</c:v>
                </c:pt>
                <c:pt idx="6">
                  <c:v>Камера</c:v>
                </c:pt>
                <c:pt idx="7">
                  <c:v>Интернет</c:v>
                </c:pt>
                <c:pt idx="8">
                  <c:v>Игры</c:v>
                </c:pt>
                <c:pt idx="9">
                  <c:v>Музыка</c:v>
                </c:pt>
                <c:pt idx="10">
                  <c:v>Ищу информацию</c:v>
                </c:pt>
                <c:pt idx="11">
                  <c:v>Общаюсь с друзьями</c:v>
                </c:pt>
                <c:pt idx="12">
                  <c:v>Играю в игры</c:v>
                </c:pt>
                <c:pt idx="13">
                  <c:v>Смотрю You Tobe канал</c:v>
                </c:pt>
                <c:pt idx="14">
                  <c:v>Слушаю музыку</c:v>
                </c:pt>
                <c:pt idx="15">
                  <c:v>Не бываю вообще</c:v>
                </c:pt>
                <c:pt idx="16">
                  <c:v>Менее 1 часа</c:v>
                </c:pt>
                <c:pt idx="17">
                  <c:v>Более 2 часов</c:v>
                </c:pt>
                <c:pt idx="18">
                  <c:v>Да</c:v>
                </c:pt>
                <c:pt idx="19">
                  <c:v>Нет</c:v>
                </c:pt>
                <c:pt idx="20">
                  <c:v>Возле кровати</c:v>
                </c:pt>
                <c:pt idx="21">
                  <c:v>В соседней комнате</c:v>
                </c:pt>
                <c:pt idx="22">
                  <c:v>В портфеле</c:v>
                </c:pt>
                <c:pt idx="23">
                  <c:v>Под подушкой</c:v>
                </c:pt>
              </c:strCache>
            </c:strRef>
          </c:cat>
          <c:val>
            <c:numRef>
              <c:f>Sheet1!$G$20:$AD$20</c:f>
              <c:numCache>
                <c:formatCode>General</c:formatCode>
                <c:ptCount val="24"/>
                <c:pt idx="2" formatCode="0%">
                  <c:v>0.3</c:v>
                </c:pt>
                <c:pt idx="3" formatCode="0%">
                  <c:v>0.1</c:v>
                </c:pt>
                <c:pt idx="4" formatCode="0%">
                  <c:v>0.5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CA8-487E-AC48-E8113A308973}"/>
            </c:ext>
          </c:extLst>
        </c:ser>
        <c:ser>
          <c:idx val="2"/>
          <c:order val="2"/>
          <c:tx>
            <c:strRef>
              <c:f>Sheet1!$F$21</c:f>
              <c:strCache>
                <c:ptCount val="1"/>
                <c:pt idx="0">
                  <c:v>3)Для чего нужен телефон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Sheet1!$G$16:$AD$18</c:f>
              <c:strCache>
                <c:ptCount val="24"/>
                <c:pt idx="0">
                  <c:v>Да</c:v>
                </c:pt>
                <c:pt idx="1">
                  <c:v>Нет</c:v>
                </c:pt>
                <c:pt idx="2">
                  <c:v>Больше 1 года</c:v>
                </c:pt>
                <c:pt idx="3">
                  <c:v>2 года</c:v>
                </c:pt>
                <c:pt idx="4">
                  <c:v>Больше 3 лет</c:v>
                </c:pt>
                <c:pt idx="5">
                  <c:v>Разговаривать</c:v>
                </c:pt>
                <c:pt idx="6">
                  <c:v>Камера</c:v>
                </c:pt>
                <c:pt idx="7">
                  <c:v>Интернет</c:v>
                </c:pt>
                <c:pt idx="8">
                  <c:v>Игры</c:v>
                </c:pt>
                <c:pt idx="9">
                  <c:v>Музыка</c:v>
                </c:pt>
                <c:pt idx="10">
                  <c:v>Ищу информацию</c:v>
                </c:pt>
                <c:pt idx="11">
                  <c:v>Общаюсь с друзьями</c:v>
                </c:pt>
                <c:pt idx="12">
                  <c:v>Играю в игры</c:v>
                </c:pt>
                <c:pt idx="13">
                  <c:v>Смотрю You Tobe канал</c:v>
                </c:pt>
                <c:pt idx="14">
                  <c:v>Слушаю музыку</c:v>
                </c:pt>
                <c:pt idx="15">
                  <c:v>Не бываю вообще</c:v>
                </c:pt>
                <c:pt idx="16">
                  <c:v>Менее 1 часа</c:v>
                </c:pt>
                <c:pt idx="17">
                  <c:v>Более 2 часов</c:v>
                </c:pt>
                <c:pt idx="18">
                  <c:v>Да</c:v>
                </c:pt>
                <c:pt idx="19">
                  <c:v>Нет</c:v>
                </c:pt>
                <c:pt idx="20">
                  <c:v>Возле кровати</c:v>
                </c:pt>
                <c:pt idx="21">
                  <c:v>В соседней комнате</c:v>
                </c:pt>
                <c:pt idx="22">
                  <c:v>В портфеле</c:v>
                </c:pt>
                <c:pt idx="23">
                  <c:v>Под подушкой</c:v>
                </c:pt>
              </c:strCache>
            </c:strRef>
          </c:cat>
          <c:val>
            <c:numRef>
              <c:f>Sheet1!$G$21:$AD$21</c:f>
              <c:numCache>
                <c:formatCode>General</c:formatCode>
                <c:ptCount val="24"/>
                <c:pt idx="5" formatCode="0%">
                  <c:v>0.8</c:v>
                </c:pt>
                <c:pt idx="6" formatCode="0%">
                  <c:v>0.6</c:v>
                </c:pt>
                <c:pt idx="7" formatCode="0%">
                  <c:v>0.6</c:v>
                </c:pt>
                <c:pt idx="8" formatCode="0%">
                  <c:v>0.6</c:v>
                </c:pt>
                <c:pt idx="9" formatCode="0%">
                  <c:v>0.2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CA8-487E-AC48-E8113A308973}"/>
            </c:ext>
          </c:extLst>
        </c:ser>
        <c:ser>
          <c:idx val="3"/>
          <c:order val="3"/>
          <c:tx>
            <c:strRef>
              <c:f>Sheet1!$F$22</c:f>
              <c:strCache>
                <c:ptCount val="1"/>
                <c:pt idx="0">
                  <c:v>4)Для чего тебе нужен Интернет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Sheet1!$G$16:$AD$18</c:f>
              <c:strCache>
                <c:ptCount val="24"/>
                <c:pt idx="0">
                  <c:v>Да</c:v>
                </c:pt>
                <c:pt idx="1">
                  <c:v>Нет</c:v>
                </c:pt>
                <c:pt idx="2">
                  <c:v>Больше 1 года</c:v>
                </c:pt>
                <c:pt idx="3">
                  <c:v>2 года</c:v>
                </c:pt>
                <c:pt idx="4">
                  <c:v>Больше 3 лет</c:v>
                </c:pt>
                <c:pt idx="5">
                  <c:v>Разговаривать</c:v>
                </c:pt>
                <c:pt idx="6">
                  <c:v>Камера</c:v>
                </c:pt>
                <c:pt idx="7">
                  <c:v>Интернет</c:v>
                </c:pt>
                <c:pt idx="8">
                  <c:v>Игры</c:v>
                </c:pt>
                <c:pt idx="9">
                  <c:v>Музыка</c:v>
                </c:pt>
                <c:pt idx="10">
                  <c:v>Ищу информацию</c:v>
                </c:pt>
                <c:pt idx="11">
                  <c:v>Общаюсь с друзьями</c:v>
                </c:pt>
                <c:pt idx="12">
                  <c:v>Играю в игры</c:v>
                </c:pt>
                <c:pt idx="13">
                  <c:v>Смотрю You Tobe канал</c:v>
                </c:pt>
                <c:pt idx="14">
                  <c:v>Слушаю музыку</c:v>
                </c:pt>
                <c:pt idx="15">
                  <c:v>Не бываю вообще</c:v>
                </c:pt>
                <c:pt idx="16">
                  <c:v>Менее 1 часа</c:v>
                </c:pt>
                <c:pt idx="17">
                  <c:v>Более 2 часов</c:v>
                </c:pt>
                <c:pt idx="18">
                  <c:v>Да</c:v>
                </c:pt>
                <c:pt idx="19">
                  <c:v>Нет</c:v>
                </c:pt>
                <c:pt idx="20">
                  <c:v>Возле кровати</c:v>
                </c:pt>
                <c:pt idx="21">
                  <c:v>В соседней комнате</c:v>
                </c:pt>
                <c:pt idx="22">
                  <c:v>В портфеле</c:v>
                </c:pt>
                <c:pt idx="23">
                  <c:v>Под подушкой</c:v>
                </c:pt>
              </c:strCache>
            </c:strRef>
          </c:cat>
          <c:val>
            <c:numRef>
              <c:f>Sheet1!$G$22:$AD$22</c:f>
              <c:numCache>
                <c:formatCode>General</c:formatCode>
                <c:ptCount val="24"/>
                <c:pt idx="10" formatCode="0%">
                  <c:v>0.4</c:v>
                </c:pt>
                <c:pt idx="11" formatCode="0%">
                  <c:v>0.6</c:v>
                </c:pt>
                <c:pt idx="12" formatCode="0%">
                  <c:v>0.5</c:v>
                </c:pt>
                <c:pt idx="13" formatCode="0%">
                  <c:v>0.8</c:v>
                </c:pt>
                <c:pt idx="14" formatCode="0%">
                  <c:v>0.4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9CA8-487E-AC48-E8113A308973}"/>
            </c:ext>
          </c:extLst>
        </c:ser>
        <c:ser>
          <c:idx val="4"/>
          <c:order val="4"/>
          <c:tx>
            <c:strRef>
              <c:f>Sheet1!$F$23</c:f>
              <c:strCache>
                <c:ptCount val="1"/>
                <c:pt idx="0">
                  <c:v>5)Сколько по времени ты проводишь в сети Интернет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Sheet1!$G$16:$AD$18</c:f>
              <c:strCache>
                <c:ptCount val="24"/>
                <c:pt idx="0">
                  <c:v>Да</c:v>
                </c:pt>
                <c:pt idx="1">
                  <c:v>Нет</c:v>
                </c:pt>
                <c:pt idx="2">
                  <c:v>Больше 1 года</c:v>
                </c:pt>
                <c:pt idx="3">
                  <c:v>2 года</c:v>
                </c:pt>
                <c:pt idx="4">
                  <c:v>Больше 3 лет</c:v>
                </c:pt>
                <c:pt idx="5">
                  <c:v>Разговаривать</c:v>
                </c:pt>
                <c:pt idx="6">
                  <c:v>Камера</c:v>
                </c:pt>
                <c:pt idx="7">
                  <c:v>Интернет</c:v>
                </c:pt>
                <c:pt idx="8">
                  <c:v>Игры</c:v>
                </c:pt>
                <c:pt idx="9">
                  <c:v>Музыка</c:v>
                </c:pt>
                <c:pt idx="10">
                  <c:v>Ищу информацию</c:v>
                </c:pt>
                <c:pt idx="11">
                  <c:v>Общаюсь с друзьями</c:v>
                </c:pt>
                <c:pt idx="12">
                  <c:v>Играю в игры</c:v>
                </c:pt>
                <c:pt idx="13">
                  <c:v>Смотрю You Tobe канал</c:v>
                </c:pt>
                <c:pt idx="14">
                  <c:v>Слушаю музыку</c:v>
                </c:pt>
                <c:pt idx="15">
                  <c:v>Не бываю вообще</c:v>
                </c:pt>
                <c:pt idx="16">
                  <c:v>Менее 1 часа</c:v>
                </c:pt>
                <c:pt idx="17">
                  <c:v>Более 2 часов</c:v>
                </c:pt>
                <c:pt idx="18">
                  <c:v>Да</c:v>
                </c:pt>
                <c:pt idx="19">
                  <c:v>Нет</c:v>
                </c:pt>
                <c:pt idx="20">
                  <c:v>Возле кровати</c:v>
                </c:pt>
                <c:pt idx="21">
                  <c:v>В соседней комнате</c:v>
                </c:pt>
                <c:pt idx="22">
                  <c:v>В портфеле</c:v>
                </c:pt>
                <c:pt idx="23">
                  <c:v>Под подушкой</c:v>
                </c:pt>
              </c:strCache>
            </c:strRef>
          </c:cat>
          <c:val>
            <c:numRef>
              <c:f>Sheet1!$G$23:$AD$23</c:f>
              <c:numCache>
                <c:formatCode>General</c:formatCode>
                <c:ptCount val="24"/>
                <c:pt idx="15" formatCode="0%">
                  <c:v>0.04</c:v>
                </c:pt>
                <c:pt idx="16" formatCode="0%">
                  <c:v>0.3</c:v>
                </c:pt>
                <c:pt idx="17" formatCode="0%">
                  <c:v>0.6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CA8-487E-AC48-E8113A308973}"/>
            </c:ext>
          </c:extLst>
        </c:ser>
        <c:ser>
          <c:idx val="5"/>
          <c:order val="5"/>
          <c:tx>
            <c:strRef>
              <c:f>Sheet1!$F$24</c:f>
              <c:strCache>
                <c:ptCount val="1"/>
                <c:pt idx="0">
                  <c:v>6)Можно ли обойтись без телефона хотябы неделю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Sheet1!$G$16:$AD$18</c:f>
              <c:strCache>
                <c:ptCount val="24"/>
                <c:pt idx="0">
                  <c:v>Да</c:v>
                </c:pt>
                <c:pt idx="1">
                  <c:v>Нет</c:v>
                </c:pt>
                <c:pt idx="2">
                  <c:v>Больше 1 года</c:v>
                </c:pt>
                <c:pt idx="3">
                  <c:v>2 года</c:v>
                </c:pt>
                <c:pt idx="4">
                  <c:v>Больше 3 лет</c:v>
                </c:pt>
                <c:pt idx="5">
                  <c:v>Разговаривать</c:v>
                </c:pt>
                <c:pt idx="6">
                  <c:v>Камера</c:v>
                </c:pt>
                <c:pt idx="7">
                  <c:v>Интернет</c:v>
                </c:pt>
                <c:pt idx="8">
                  <c:v>Игры</c:v>
                </c:pt>
                <c:pt idx="9">
                  <c:v>Музыка</c:v>
                </c:pt>
                <c:pt idx="10">
                  <c:v>Ищу информацию</c:v>
                </c:pt>
                <c:pt idx="11">
                  <c:v>Общаюсь с друзьями</c:v>
                </c:pt>
                <c:pt idx="12">
                  <c:v>Играю в игры</c:v>
                </c:pt>
                <c:pt idx="13">
                  <c:v>Смотрю You Tobe канал</c:v>
                </c:pt>
                <c:pt idx="14">
                  <c:v>Слушаю музыку</c:v>
                </c:pt>
                <c:pt idx="15">
                  <c:v>Не бываю вообще</c:v>
                </c:pt>
                <c:pt idx="16">
                  <c:v>Менее 1 часа</c:v>
                </c:pt>
                <c:pt idx="17">
                  <c:v>Более 2 часов</c:v>
                </c:pt>
                <c:pt idx="18">
                  <c:v>Да</c:v>
                </c:pt>
                <c:pt idx="19">
                  <c:v>Нет</c:v>
                </c:pt>
                <c:pt idx="20">
                  <c:v>Возле кровати</c:v>
                </c:pt>
                <c:pt idx="21">
                  <c:v>В соседней комнате</c:v>
                </c:pt>
                <c:pt idx="22">
                  <c:v>В портфеле</c:v>
                </c:pt>
                <c:pt idx="23">
                  <c:v>Под подушкой</c:v>
                </c:pt>
              </c:strCache>
            </c:strRef>
          </c:cat>
          <c:val>
            <c:numRef>
              <c:f>Sheet1!$G$24:$AD$24</c:f>
              <c:numCache>
                <c:formatCode>General</c:formatCode>
                <c:ptCount val="24"/>
                <c:pt idx="18" formatCode="0%">
                  <c:v>0.52</c:v>
                </c:pt>
                <c:pt idx="19" formatCode="0%">
                  <c:v>0.48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9CA8-487E-AC48-E8113A308973}"/>
            </c:ext>
          </c:extLst>
        </c:ser>
        <c:ser>
          <c:idx val="6"/>
          <c:order val="6"/>
          <c:tx>
            <c:strRef>
              <c:f>Sheet1!$F$25</c:f>
              <c:strCache>
                <c:ptCount val="1"/>
                <c:pt idx="0">
                  <c:v>7)Когда ты ложишься спать, где ты оставляешь свой телефон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Sheet1!$G$16:$AD$18</c:f>
              <c:strCache>
                <c:ptCount val="24"/>
                <c:pt idx="0">
                  <c:v>Да</c:v>
                </c:pt>
                <c:pt idx="1">
                  <c:v>Нет</c:v>
                </c:pt>
                <c:pt idx="2">
                  <c:v>Больше 1 года</c:v>
                </c:pt>
                <c:pt idx="3">
                  <c:v>2 года</c:v>
                </c:pt>
                <c:pt idx="4">
                  <c:v>Больше 3 лет</c:v>
                </c:pt>
                <c:pt idx="5">
                  <c:v>Разговаривать</c:v>
                </c:pt>
                <c:pt idx="6">
                  <c:v>Камера</c:v>
                </c:pt>
                <c:pt idx="7">
                  <c:v>Интернет</c:v>
                </c:pt>
                <c:pt idx="8">
                  <c:v>Игры</c:v>
                </c:pt>
                <c:pt idx="9">
                  <c:v>Музыка</c:v>
                </c:pt>
                <c:pt idx="10">
                  <c:v>Ищу информацию</c:v>
                </c:pt>
                <c:pt idx="11">
                  <c:v>Общаюсь с друзьями</c:v>
                </c:pt>
                <c:pt idx="12">
                  <c:v>Играю в игры</c:v>
                </c:pt>
                <c:pt idx="13">
                  <c:v>Смотрю You Tobe канал</c:v>
                </c:pt>
                <c:pt idx="14">
                  <c:v>Слушаю музыку</c:v>
                </c:pt>
                <c:pt idx="15">
                  <c:v>Не бываю вообще</c:v>
                </c:pt>
                <c:pt idx="16">
                  <c:v>Менее 1 часа</c:v>
                </c:pt>
                <c:pt idx="17">
                  <c:v>Более 2 часов</c:v>
                </c:pt>
                <c:pt idx="18">
                  <c:v>Да</c:v>
                </c:pt>
                <c:pt idx="19">
                  <c:v>Нет</c:v>
                </c:pt>
                <c:pt idx="20">
                  <c:v>Возле кровати</c:v>
                </c:pt>
                <c:pt idx="21">
                  <c:v>В соседней комнате</c:v>
                </c:pt>
                <c:pt idx="22">
                  <c:v>В портфеле</c:v>
                </c:pt>
                <c:pt idx="23">
                  <c:v>Под подушкой</c:v>
                </c:pt>
              </c:strCache>
            </c:strRef>
          </c:cat>
          <c:val>
            <c:numRef>
              <c:f>Sheet1!$G$25:$AD$25</c:f>
              <c:numCache>
                <c:formatCode>General</c:formatCode>
                <c:ptCount val="24"/>
                <c:pt idx="20" formatCode="0%">
                  <c:v>0.6</c:v>
                </c:pt>
                <c:pt idx="21" formatCode="0%">
                  <c:v>0.2</c:v>
                </c:pt>
                <c:pt idx="22" formatCode="0%">
                  <c:v>0.05</c:v>
                </c:pt>
                <c:pt idx="23" formatCode="0%">
                  <c:v>0.2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9CA8-487E-AC48-E8113A30897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8680448"/>
        <c:axId val="57741696"/>
      </c:barChart>
      <c:catAx>
        <c:axId val="3868044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57741696"/>
        <c:crosses val="autoZero"/>
        <c:auto val="1"/>
        <c:lblAlgn val="ctr"/>
        <c:lblOffset val="100"/>
        <c:noMultiLvlLbl val="0"/>
      </c:catAx>
      <c:valAx>
        <c:axId val="57741696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3868044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7551665026246721"/>
          <c:y val="1.4947065414334366E-2"/>
          <c:w val="0.31823334973753281"/>
          <c:h val="0.95325120777915617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25C4F-A035-4984-9AB0-552AA51D8522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5EDB5-5BB9-4CE2-BAD0-5E43D66C60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2913286"/>
      </p:ext>
    </p:extLst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25C4F-A035-4984-9AB0-552AA51D8522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5EDB5-5BB9-4CE2-BAD0-5E43D66C60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8938350"/>
      </p:ext>
    </p:extLst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25C4F-A035-4984-9AB0-552AA51D8522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5EDB5-5BB9-4CE2-BAD0-5E43D66C60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5191603"/>
      </p:ext>
    </p:extLst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25C4F-A035-4984-9AB0-552AA51D8522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5EDB5-5BB9-4CE2-BAD0-5E43D66C60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0140598"/>
      </p:ext>
    </p:extLst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25C4F-A035-4984-9AB0-552AA51D8522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5EDB5-5BB9-4CE2-BAD0-5E43D66C60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8488099"/>
      </p:ext>
    </p:extLst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25C4F-A035-4984-9AB0-552AA51D8522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5EDB5-5BB9-4CE2-BAD0-5E43D66C60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9734197"/>
      </p:ext>
    </p:extLst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25C4F-A035-4984-9AB0-552AA51D8522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5EDB5-5BB9-4CE2-BAD0-5E43D66C60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6736155"/>
      </p:ext>
    </p:extLst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25C4F-A035-4984-9AB0-552AA51D8522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5EDB5-5BB9-4CE2-BAD0-5E43D66C60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5197362"/>
      </p:ext>
    </p:extLst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25C4F-A035-4984-9AB0-552AA51D8522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5EDB5-5BB9-4CE2-BAD0-5E43D66C60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6936981"/>
      </p:ext>
    </p:extLst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25C4F-A035-4984-9AB0-552AA51D8522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5EDB5-5BB9-4CE2-BAD0-5E43D66C60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3096116"/>
      </p:ext>
    </p:extLst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25C4F-A035-4984-9AB0-552AA51D8522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5EDB5-5BB9-4CE2-BAD0-5E43D66C608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32690003"/>
      </p:ext>
    </p:extLst>
  </p:cSld>
  <p:clrMapOvr>
    <a:masterClrMapping/>
  </p:clrMapOvr>
  <p:transition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25C4F-A035-4984-9AB0-552AA51D8522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5EDB5-5BB9-4CE2-BAD0-5E43D66C60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0061486"/>
      </p:ext>
    </p:extLst>
  </p:cSld>
  <p:clrMapOvr>
    <a:masterClrMapping/>
  </p:clrMapOvr>
  <p:transition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25C4F-A035-4984-9AB0-552AA51D8522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5EDB5-5BB9-4CE2-BAD0-5E43D66C608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34278780"/>
      </p:ext>
    </p:extLst>
  </p:cSld>
  <p:clrMapOvr>
    <a:masterClrMapping/>
  </p:clrMapOvr>
  <p:transition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25C4F-A035-4984-9AB0-552AA51D8522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5EDB5-5BB9-4CE2-BAD0-5E43D66C60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9035892"/>
      </p:ext>
    </p:extLst>
  </p:cSld>
  <p:clrMapOvr>
    <a:masterClrMapping/>
  </p:clrMapOvr>
  <p:transition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25C4F-A035-4984-9AB0-552AA51D8522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5EDB5-5BB9-4CE2-BAD0-5E43D66C60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7982289"/>
      </p:ext>
    </p:extLst>
  </p:cSld>
  <p:clrMapOvr>
    <a:masterClrMapping/>
  </p:clrMapOvr>
  <p:transition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25C4F-A035-4984-9AB0-552AA51D8522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5EDB5-5BB9-4CE2-BAD0-5E43D66C60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3177008"/>
      </p:ext>
    </p:extLst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E25C4F-A035-4984-9AB0-552AA51D8522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7D5EDB5-5BB9-4CE2-BAD0-5E43D66C60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5765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ransition>
    <p:dissolve/>
  </p:transition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6948" y="379828"/>
            <a:ext cx="11732455" cy="6274190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ru-RU" sz="2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  <a:b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5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 в жизни ученика</a:t>
            </a:r>
          </a:p>
          <a:p>
            <a:pPr marL="0" indent="0" algn="r">
              <a:lnSpc>
                <a:spcPct val="120000"/>
              </a:lnSpc>
              <a:buNone/>
            </a:pP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Паршина Елизавета Андреевна</a:t>
            </a:r>
            <a:r>
              <a:rPr lang="ru-RU" sz="3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0" indent="0" algn="r">
              <a:lnSpc>
                <a:spcPct val="120000"/>
              </a:lnSpc>
              <a:buNone/>
            </a:pPr>
            <a:r>
              <a:rPr lang="ru-RU" sz="3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Б класс, МОУ «СОШ №</a:t>
            </a:r>
            <a:r>
              <a:rPr lang="ru-RU" sz="3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ru-RU" sz="3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 </a:t>
            </a:r>
          </a:p>
          <a:p>
            <a:pPr marL="0" indent="0" algn="r">
              <a:lnSpc>
                <a:spcPct val="120000"/>
              </a:lnSpc>
              <a:buNone/>
            </a:pPr>
            <a:r>
              <a:rPr lang="ru-RU" sz="3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 Салихова Г.М</a:t>
            </a:r>
            <a:r>
              <a:rPr lang="ru-RU" sz="3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3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lnSpc>
                <a:spcPct val="120000"/>
              </a:lnSpc>
              <a:buNone/>
            </a:pPr>
            <a:endParaRPr lang="ru-RU" sz="33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lnSpc>
                <a:spcPct val="120000"/>
              </a:lnSpc>
              <a:buNone/>
            </a:pPr>
            <a:endParaRPr lang="ru-RU" sz="33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20000"/>
              </a:lnSpc>
              <a:buNone/>
            </a:pPr>
            <a:r>
              <a:rPr lang="ru-RU" sz="3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3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Саранск 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ru-RU" sz="3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</a:t>
            </a:r>
            <a:r>
              <a:rPr lang="ru-RU" sz="3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</a:t>
            </a:r>
            <a:endParaRPr lang="ru-RU" sz="33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642388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0-tub-ru.yandex.net/i?id=e5710bfe7d82039923493224dd3c8837-l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0995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avatars.mds.yandex.net/get-zen_doc/1601070/pub_5ddbbf45e72c9417cb72b638_5ddbc3c021cd6d24351d8fad/scale_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7754" y="0"/>
            <a:ext cx="642424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9962710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Эльвира\Desktop\Новая папка\depositphotos_227279072-stock-photo-november-kyiv-ukraine-white-iphon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096000" cy="4419600"/>
          </a:xfrm>
          <a:prstGeom prst="rect">
            <a:avLst/>
          </a:prstGeom>
          <a:noFill/>
        </p:spPr>
      </p:pic>
      <p:pic>
        <p:nvPicPr>
          <p:cNvPr id="1027" name="Picture 3" descr="C:\Users\Эльвира\Desktop\Новая папка\IMG-20201128-WA00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1311" y="0"/>
            <a:ext cx="6100689" cy="5269523"/>
          </a:xfrm>
          <a:prstGeom prst="rect">
            <a:avLst/>
          </a:prstGeom>
          <a:noFill/>
        </p:spPr>
      </p:pic>
      <p:pic>
        <p:nvPicPr>
          <p:cNvPr id="1028" name="Picture 4" descr="C:\Users\Эльвира\Desktop\Новая папка\IMG-20201128-WA000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298873"/>
            <a:ext cx="6189785" cy="3559127"/>
          </a:xfrm>
          <a:prstGeom prst="rect">
            <a:avLst/>
          </a:prstGeom>
          <a:noFill/>
        </p:spPr>
      </p:pic>
      <p:pic>
        <p:nvPicPr>
          <p:cNvPr id="1029" name="Picture 5" descr="C:\Users\Эльвира\Desktop\Новая папка\IMG-20201128-WA000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89785" y="3362178"/>
            <a:ext cx="6002215" cy="3495822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3" y="374904"/>
            <a:ext cx="10506481" cy="6110301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моего исследования: «Узнать подвергают ли себя ученики вредному воздействию  телефона».</a:t>
            </a:r>
          </a:p>
          <a:p>
            <a:pPr>
              <a:buNone/>
            </a:pPr>
            <a:r>
              <a:rPr lang="ru-RU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Задачи:</a:t>
            </a:r>
            <a:endParaRPr lang="ru-RU" sz="3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Узнать положительные и отрицательные моменты использования сотового телефона.</a:t>
            </a:r>
          </a:p>
          <a:p>
            <a:pPr lvl="0"/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Могут ли ученики отказаться от своего телефона.</a:t>
            </a:r>
          </a:p>
          <a:p>
            <a:pPr lvl="0"/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Разработать памятку для учащихся и их родителей о правилах пользования сотовым телефоном.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4042409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9828" y="295422"/>
            <a:ext cx="11029070" cy="2055836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Первый сотовый телефон появился в Америке в 1973 году, весил он  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около 1 килограмма. Его хватало на 30 минут разговора, а заряжался он 10 часов. 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Советском Союзе первый звонок с сотового телефона был сделан в 1991 году. 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ttps://itechinfo.ru/sites/default/files/telecom_history/Martin-Cooper-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9815" y="1814732"/>
            <a:ext cx="8595360" cy="5043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166103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2050" name="Picture 2" descr="C:\Users\Эльвира\Desktop\Новая папка\Screenshot_20201128-21525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767754" cy="3984673"/>
          </a:xfrm>
          <a:prstGeom prst="rect">
            <a:avLst/>
          </a:prstGeom>
          <a:noFill/>
        </p:spPr>
      </p:pic>
      <p:pic>
        <p:nvPicPr>
          <p:cNvPr id="2051" name="Picture 3" descr="C:\Users\Эльвира\Desktop\Новая папка\Screenshot_20201128-21530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53685" y="0"/>
            <a:ext cx="6438315" cy="4016827"/>
          </a:xfrm>
          <a:prstGeom prst="rect">
            <a:avLst/>
          </a:prstGeom>
          <a:noFill/>
        </p:spPr>
      </p:pic>
      <p:pic>
        <p:nvPicPr>
          <p:cNvPr id="2052" name="Picture 4" descr="C:\Users\Эльвира\Desktop\Новая папка\Screenshot_20201128-21532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3530990"/>
            <a:ext cx="5725551" cy="3327009"/>
          </a:xfrm>
          <a:prstGeom prst="rect">
            <a:avLst/>
          </a:prstGeom>
          <a:noFill/>
        </p:spPr>
      </p:pic>
      <p:pic>
        <p:nvPicPr>
          <p:cNvPr id="2054" name="Picture 6" descr="C:\Users\Эльвира\Desktop\Новая папка\Screenshot_20201128-21523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83348" y="3521319"/>
            <a:ext cx="6508652" cy="3336681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196948"/>
            <a:ext cx="10323601" cy="173345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Повышение температуры тела  до разговора по телефону и после 15 минут разговора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Эльвира\Desktop\IMG-20201203-WA004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06769"/>
            <a:ext cx="12192000" cy="5451231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Эльвира\Desktop\Новая папка\Screenshot_20201128-21515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197599" cy="3924886"/>
          </a:xfrm>
          <a:prstGeom prst="rect">
            <a:avLst/>
          </a:prstGeom>
          <a:noFill/>
        </p:spPr>
      </p:pic>
      <p:pic>
        <p:nvPicPr>
          <p:cNvPr id="3077" name="Picture 5" descr="C:\Users\Эльвира\Desktop\Новая папка\Screenshot_20201128-21513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896750"/>
            <a:ext cx="9369083" cy="2961249"/>
          </a:xfrm>
          <a:prstGeom prst="rect">
            <a:avLst/>
          </a:prstGeom>
          <a:noFill/>
        </p:spPr>
      </p:pic>
      <p:pic>
        <p:nvPicPr>
          <p:cNvPr id="3078" name="Picture 6" descr="C:\Users\Эльвира\Desktop\Новая папка\Screenshot_20201128-21511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392529" y="3757901"/>
            <a:ext cx="2799471" cy="3100099"/>
          </a:xfrm>
          <a:prstGeom prst="rect">
            <a:avLst/>
          </a:prstGeom>
          <a:noFill/>
        </p:spPr>
      </p:pic>
      <p:pic>
        <p:nvPicPr>
          <p:cNvPr id="9" name="Picture 3" descr="C:\Users\Эльвира\Desktop\Новая папка\Screenshot_20201128-21520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08431" y="0"/>
            <a:ext cx="6283569" cy="3908055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I:\7 мая 2020\Новая папка\IMG-20200417-WA001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1311" y="0"/>
            <a:ext cx="6100689" cy="6858000"/>
          </a:xfrm>
          <a:prstGeom prst="rect">
            <a:avLst/>
          </a:prstGeom>
          <a:noFill/>
        </p:spPr>
      </p:pic>
      <p:pic>
        <p:nvPicPr>
          <p:cNvPr id="1027" name="Picture 3" descr="I:\7 мая 2020\Новая папка\IMG-20200417-WA00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609131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8348" y="257907"/>
            <a:ext cx="10745633" cy="1303607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Участниками исследования стали 45 учащихся </a:t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 и 4 класса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МОУ « СОШ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№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9»</a:t>
            </a: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7333" y="1547447"/>
            <a:ext cx="10886309" cy="499403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Ученики отвечали на следующие вопросы:</a:t>
            </a:r>
            <a:endParaRPr lang="ru-RU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1)У тебя есть сотовый телефон?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2)Давно ли у тебя появился свой телефон?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3)Для чего тебе нужен телефон?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4)Для чего тебе нужен Интернет?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5)Сколько по времени ты проводишь время с сети Интернет?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6) Можно ли обойтись без мобильного телефона хотя бы неделю?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7)Когда ты ложишься спать, где ты оставляешь свой телефон?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Эльвира\Desktop\МАН\20201127_0807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250745" cy="4688059"/>
          </a:xfrm>
          <a:prstGeom prst="rect">
            <a:avLst/>
          </a:prstGeom>
          <a:noFill/>
        </p:spPr>
      </p:pic>
      <p:pic>
        <p:nvPicPr>
          <p:cNvPr id="1027" name="Picture 3" descr="C:\Users\Эльвира\Desktop\МАН\20201127_0850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78769" y="3488788"/>
            <a:ext cx="6213231" cy="3369211"/>
          </a:xfrm>
          <a:prstGeom prst="rect">
            <a:avLst/>
          </a:prstGeom>
          <a:noFill/>
        </p:spPr>
      </p:pic>
      <p:pic>
        <p:nvPicPr>
          <p:cNvPr id="1028" name="Picture 4" descr="C:\Users\Эльвира\Desktop\МАН\20201127_08433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559126"/>
            <a:ext cx="6020972" cy="3298874"/>
          </a:xfrm>
          <a:prstGeom prst="rect">
            <a:avLst/>
          </a:prstGeom>
          <a:noFill/>
        </p:spPr>
      </p:pic>
      <p:pic>
        <p:nvPicPr>
          <p:cNvPr id="1029" name="Picture 5" descr="C:\Users\Эльвира\Desktop\МАН\20201127_08003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63175" y="0"/>
            <a:ext cx="6128825" cy="3530991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05242" y="351692"/>
            <a:ext cx="8401805" cy="3529081"/>
          </a:xfrm>
        </p:spPr>
        <p:txBody>
          <a:bodyPr/>
          <a:lstStyle/>
          <a:p>
            <a:pPr algn="ctr">
              <a:buNone/>
            </a:pPr>
            <a:r>
              <a:rPr lang="ru-RU" b="1" i="1" dirty="0" smtClean="0"/>
              <a:t>Результаты 2 класса</a:t>
            </a:r>
            <a:endParaRPr lang="ru-RU" b="1" i="1" dirty="0"/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225082" y="773722"/>
          <a:ext cx="11788727" cy="60842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3126892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68178" y="267286"/>
            <a:ext cx="8596668" cy="3880773"/>
          </a:xfrm>
        </p:spPr>
        <p:txBody>
          <a:bodyPr/>
          <a:lstStyle/>
          <a:p>
            <a:pPr algn="ctr">
              <a:buNone/>
            </a:pPr>
            <a:r>
              <a:rPr lang="ru-RU" b="1" i="1" dirty="0" smtClean="0"/>
              <a:t>Результаты 4 класса</a:t>
            </a:r>
          </a:p>
          <a:p>
            <a:pPr algn="ctr"/>
            <a:endParaRPr lang="ru-RU" b="1" i="1" dirty="0"/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0" y="829994"/>
          <a:ext cx="12192000" cy="60280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9714387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10379872" cy="797169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результатам нашего анкетирования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7334" y="1336431"/>
            <a:ext cx="10773768" cy="4704932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Наши ученики проводят много времени в телефоне. Чем</a:t>
            </a: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старше тем ежедневно они проводят более 2 часов, что может</a:t>
            </a: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вызвать психологическую зависимость от телефона и сильно</a:t>
            </a: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ухудшить зрение. 20% учеников  кладут телефон даже под</a:t>
            </a: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подушку во время сна, что тоже пагубно влияет на здоровье</a:t>
            </a: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учеников, из-за электромагнитного излучения. В дальнейшем я</a:t>
            </a: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вижу своей целью продолжить исследование в других классах</a:t>
            </a: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гимназии  и довести информацию о  безопасных правилах </a:t>
            </a: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использования сотовым телефоном до учеников и их родителей.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2417" y="328246"/>
            <a:ext cx="9746826" cy="797169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Памятка  о вреде сотового телефона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7333" y="1406769"/>
            <a:ext cx="10872241" cy="4634593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 разговаривайте долго по сотовому телефону (не более 3 минут)</a:t>
            </a:r>
          </a:p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 носите в кармане или на груди</a:t>
            </a:r>
          </a:p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 играйте долго в игры</a:t>
            </a:r>
          </a:p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 держите рядом с собой во время сна</a:t>
            </a:r>
          </a:p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 пользуйтесь во время грозы</a:t>
            </a:r>
          </a:p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 держите рядом с ухом во время вызова</a:t>
            </a:r>
          </a:p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 хвастайтесь своим телефоном на улице</a:t>
            </a:r>
          </a:p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 пользуйтесь телефоном за 2 часа до сна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0454" y="2349306"/>
            <a:ext cx="4623582" cy="3291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900igr.net/datas/literatura/Bednaja-Liza/0020-020-Spasibo-za-vnimanie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395750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401</TotalTime>
  <Words>297</Words>
  <Application>Microsoft Office PowerPoint</Application>
  <PresentationFormat>Широкоэкранный</PresentationFormat>
  <Paragraphs>46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Times New Roman</vt:lpstr>
      <vt:lpstr>Trebuchet MS</vt:lpstr>
      <vt:lpstr>Wingdings 3</vt:lpstr>
      <vt:lpstr>Грань</vt:lpstr>
      <vt:lpstr>Презентация PowerPoint</vt:lpstr>
      <vt:lpstr>Презентация PowerPoint</vt:lpstr>
      <vt:lpstr>Презентация PowerPoint</vt:lpstr>
      <vt:lpstr>Презентация PowerPoint</vt:lpstr>
      <vt:lpstr>Первый сотовый телефон появился в Америке в 1973 году, весил он   около 1 килограмма. Его хватало на 30 минут разговора, а заряжался он 10 часов.  В Советском Союзе первый звонок с сотового телефона был сделан в 1991 году. </vt:lpstr>
      <vt:lpstr> </vt:lpstr>
      <vt:lpstr>Повышение температуры тела  до разговора по телефону и после 15 минут разговора</vt:lpstr>
      <vt:lpstr>Презентация PowerPoint</vt:lpstr>
      <vt:lpstr>Презентация PowerPoint</vt:lpstr>
      <vt:lpstr>Участниками исследования стали 45 учащихся  2 и 4 класса  МОУ « СОШ № 9»  </vt:lpstr>
      <vt:lpstr>Презентация PowerPoint</vt:lpstr>
      <vt:lpstr>Презентация PowerPoint</vt:lpstr>
      <vt:lpstr>Презентация PowerPoint</vt:lpstr>
      <vt:lpstr>По результатам нашего анкетирования </vt:lpstr>
      <vt:lpstr>Памятка  о вреде сотового телефона</vt:lpstr>
      <vt:lpstr>Презентация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Социальный педагог</dc:creator>
  <cp:lastModifiedBy>ПК</cp:lastModifiedBy>
  <cp:revision>44</cp:revision>
  <dcterms:created xsi:type="dcterms:W3CDTF">2020-11-27T08:42:00Z</dcterms:created>
  <dcterms:modified xsi:type="dcterms:W3CDTF">2024-04-11T10:26:54Z</dcterms:modified>
</cp:coreProperties>
</file>