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2" r:id="rId6"/>
    <p:sldId id="273" r:id="rId7"/>
    <p:sldId id="260" r:id="rId8"/>
    <p:sldId id="261" r:id="rId9"/>
    <p:sldId id="267" r:id="rId10"/>
    <p:sldId id="268" r:id="rId11"/>
    <p:sldId id="269" r:id="rId12"/>
    <p:sldId id="262" r:id="rId13"/>
    <p:sldId id="266" r:id="rId14"/>
    <p:sldId id="264" r:id="rId15"/>
    <p:sldId id="265" r:id="rId16"/>
    <p:sldId id="270" r:id="rId17"/>
    <p:sldId id="271" r:id="rId18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69" d="100"/>
          <a:sy n="69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692150"/>
            <a:ext cx="7772400" cy="1470025"/>
          </a:xfrm>
        </p:spPr>
        <p:txBody>
          <a:bodyPr anchor="b"/>
          <a:lstStyle>
            <a:lvl1pPr>
              <a:defRPr sz="5500" b="1">
                <a:effectLst>
                  <a:reflection blurRad="6350" stA="55000" endA="300" endPos="45500" dir="5400000" sy="-100000" algn="bl" rotWithShape="0"/>
                </a:effectLst>
              </a:defRPr>
            </a:lvl1pPr>
          </a:lstStyle>
          <a:p>
            <a:r>
              <a:rPr lang="ru-RU" dirty="0"/>
              <a:t>Click to edit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2565400"/>
            <a:ext cx="7777163" cy="1752600"/>
          </a:xfrm>
        </p:spPr>
        <p:txBody>
          <a:bodyPr/>
          <a:lstStyle>
            <a:lvl1pPr marL="0" indent="0">
              <a:buFontTx/>
              <a:buNone/>
              <a:defRPr sz="2100"/>
            </a:lvl1pPr>
          </a:lstStyle>
          <a:p>
            <a:r>
              <a:rPr lang="ru-RU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A08ADD3-311B-4E21-834F-2F7F382D2D8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3C85AC-00E7-4F16-B342-2534291589C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effectLst>
                  <a:reflection blurRad="6350" stA="55000" endA="300" endPos="45500" dir="5400000" sy="-100000" algn="bl" rotWithShape="0"/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C9544-9BAF-44E2-956C-0F469FABE2A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1816100"/>
            <a:ext cx="4027487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16100"/>
            <a:ext cx="4027488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56B067-CB8B-43D8-B995-405B04D38B7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F7D18F-5EE2-4513-8955-7BFE3BC93E6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814CC1-3893-451E-B63F-B6EC227CE22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09C52A-4BC8-4AD1-87BB-9A796868714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B70A15-42DC-4D76-A6BD-46110018B1A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413647-843C-4C11-BCC0-BA61CA109CE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274E5F-D5BA-405C-85C1-2F59C4B7E85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4638" y="476250"/>
            <a:ext cx="2051050" cy="5616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8313" y="476250"/>
            <a:ext cx="6003925" cy="5616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18721-56BF-47FF-B1C5-16BE396F8C9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xmas2_main+.pn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5276850" y="3228975"/>
            <a:ext cx="3867150" cy="3629025"/>
          </a:xfrm>
          <a:prstGeom prst="rect">
            <a:avLst/>
          </a:prstGeom>
        </p:spPr>
      </p:pic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3399"/>
                </a:solidFill>
              </a:defRPr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3399"/>
                </a:solidFill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3399"/>
                </a:solidFill>
              </a:defRPr>
            </a:lvl1pPr>
          </a:lstStyle>
          <a:p>
            <a:fld id="{5D0874F6-68D1-4949-B7E2-1DF40B807E3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endParaRPr lang="ru-RU" sz="4100" b="1">
              <a:solidFill>
                <a:srgbClr val="003399"/>
              </a:solidFill>
              <a:latin typeface="Trebuchet MS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2600" b="1">
              <a:solidFill>
                <a:srgbClr val="003399"/>
              </a:solidFill>
              <a:latin typeface="Trebuchet MS" pitchFamily="34" charset="0"/>
            </a:endParaRP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476250"/>
            <a:ext cx="8207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title style</a:t>
            </a:r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816100"/>
            <a:ext cx="8207375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>
          <a:solidFill>
            <a:srgbClr val="003399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rgbClr val="003399"/>
          </a:solidFill>
          <a:latin typeface="Trebuchet MS" pitchFamily="34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rgbClr val="003399"/>
          </a:solidFill>
          <a:latin typeface="Trebuchet MS" pitchFamily="34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rgbClr val="003399"/>
          </a:solidFill>
          <a:latin typeface="Trebuchet MS" pitchFamily="34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rgbClr val="003399"/>
          </a:solidFill>
          <a:latin typeface="Trebuchet MS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rgbClr val="003399"/>
          </a:solidFill>
          <a:latin typeface="Trebuchet MS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rgbClr val="003399"/>
          </a:solidFill>
          <a:latin typeface="Trebuchet MS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rgbClr val="003399"/>
          </a:solidFill>
          <a:latin typeface="Trebuchet MS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rgbClr val="003399"/>
          </a:solidFill>
          <a:latin typeface="Trebuchet MS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600" b="1">
          <a:solidFill>
            <a:srgbClr val="003399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Arial" charset="0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Arial" charset="0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Arial" charset="0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Arial" charset="0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Arial" charset="0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Arial" charset="0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Arial" charset="0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576" y="980728"/>
            <a:ext cx="7777163" cy="1752600"/>
          </a:xfrm>
        </p:spPr>
        <p:txBody>
          <a:bodyPr/>
          <a:lstStyle/>
          <a:p>
            <a:pPr algn="ctr"/>
            <a:r>
              <a:rPr lang="ru-RU" sz="2400" dirty="0" smtClean="0"/>
              <a:t>Презентация</a:t>
            </a:r>
            <a:endParaRPr lang="ru-RU" sz="2400" dirty="0" smtClean="0"/>
          </a:p>
          <a:p>
            <a:pPr algn="ctr"/>
            <a:endParaRPr lang="ru-RU" sz="2400" dirty="0" smtClean="0"/>
          </a:p>
          <a:p>
            <a:pPr algn="ctr"/>
            <a:endParaRPr lang="ru-RU" sz="2400" dirty="0"/>
          </a:p>
          <a:p>
            <a:pPr algn="ctr"/>
            <a:endParaRPr lang="ru-RU" sz="2400" dirty="0" smtClean="0"/>
          </a:p>
          <a:p>
            <a:pPr algn="ctr"/>
            <a:endParaRPr lang="ru-RU" sz="2400" dirty="0"/>
          </a:p>
          <a:p>
            <a:pPr algn="ctr"/>
            <a:r>
              <a:rPr lang="ru-RU" sz="2800" dirty="0" smtClean="0"/>
              <a:t>Мастер-класс </a:t>
            </a:r>
            <a:r>
              <a:rPr lang="ru-RU" sz="2800" dirty="0" smtClean="0"/>
              <a:t>на тему: «Изготовление игрушки вертолета из пластмассового бросового материала»</a:t>
            </a:r>
          </a:p>
          <a:p>
            <a:pPr algn="r"/>
            <a:endParaRPr lang="ru-RU" sz="2800" dirty="0"/>
          </a:p>
          <a:p>
            <a:pPr algn="r"/>
            <a:r>
              <a:rPr lang="ru-RU" sz="1800" dirty="0" smtClean="0"/>
              <a:t>Подгото</a:t>
            </a:r>
            <a:r>
              <a:rPr lang="ru-RU" sz="1800" dirty="0" smtClean="0"/>
              <a:t>вила: воспитатель </a:t>
            </a:r>
          </a:p>
          <a:p>
            <a:pPr algn="r"/>
            <a:r>
              <a:rPr lang="ru-RU" sz="1800" dirty="0" smtClean="0"/>
              <a:t>МАДОУ детский сад комбинированного вида №1</a:t>
            </a:r>
            <a:endParaRPr lang="ru-RU" sz="1800" dirty="0" smtClean="0"/>
          </a:p>
          <a:p>
            <a:pPr algn="r"/>
            <a:r>
              <a:rPr lang="ru-RU" sz="1800" dirty="0" smtClean="0"/>
              <a:t>Сосновая </a:t>
            </a:r>
            <a:r>
              <a:rPr lang="ru-RU" sz="1800" dirty="0" smtClean="0"/>
              <a:t>Ольга Н</a:t>
            </a:r>
            <a:r>
              <a:rPr lang="ru-RU" sz="1800" dirty="0" smtClean="0"/>
              <a:t>иколаевна</a:t>
            </a:r>
            <a:endParaRPr lang="ru-RU" sz="1800" dirty="0" smtClean="0"/>
          </a:p>
          <a:p>
            <a:pPr algn="ctr"/>
            <a:endParaRPr lang="ru-RU" sz="2800" dirty="0"/>
          </a:p>
          <a:p>
            <a:pPr algn="ctr"/>
            <a:endParaRPr lang="ru-RU" sz="2800" dirty="0"/>
          </a:p>
        </p:txBody>
      </p:sp>
      <p:pic>
        <p:nvPicPr>
          <p:cNvPr id="4" name="Рисунок 3" descr="C:\Users\user\Desktop\ДЛЯ ПРЕЗЕНТАЦИИ\фотографии\DSC0091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211" y="404664"/>
            <a:ext cx="3672408" cy="25922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404664"/>
            <a:ext cx="8207375" cy="5688161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/>
              <a:t>Здравствуйте</a:t>
            </a:r>
            <a:r>
              <a:rPr lang="ru-RU" sz="2400" dirty="0"/>
              <a:t>, уважаемые </a:t>
            </a:r>
            <a:r>
              <a:rPr lang="ru-RU" sz="2400" dirty="0" smtClean="0"/>
              <a:t>родители!       </a:t>
            </a:r>
          </a:p>
          <a:p>
            <a:pPr marL="0" indent="0">
              <a:buNone/>
            </a:pPr>
            <a:r>
              <a:rPr lang="ru-RU" sz="2400" dirty="0" smtClean="0"/>
              <a:t>Предлагаю Вашему вниманию</a:t>
            </a:r>
            <a:r>
              <a:rPr lang="ru-RU" sz="2400" dirty="0"/>
              <a:t> </a:t>
            </a:r>
            <a:r>
              <a:rPr lang="ru-RU" sz="2400" dirty="0" smtClean="0"/>
              <a:t>изготовление игрушки - вертолёта </a:t>
            </a:r>
            <a:r>
              <a:rPr lang="ru-RU" sz="2400" dirty="0"/>
              <a:t>из пластмассового бросового материала. Поделка может быть использована для игры, для украшения интерьера детской комнаты, для подарка.</a:t>
            </a:r>
          </a:p>
          <a:p>
            <a:pPr marL="0" indent="0">
              <a:buNone/>
            </a:pPr>
            <a:endParaRPr lang="ru-RU" sz="2800" dirty="0"/>
          </a:p>
        </p:txBody>
      </p:sp>
      <p:pic>
        <p:nvPicPr>
          <p:cNvPr id="4" name="Рисунок 3" descr="C:\Users\user\Desktop\ДЛЯ ПРЕЗЕНТАЦИИ\фотографии\DSC0086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852936"/>
            <a:ext cx="4464496" cy="31683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207375" cy="4492749"/>
          </a:xfrm>
        </p:spPr>
        <p:txBody>
          <a:bodyPr/>
          <a:lstStyle/>
          <a:p>
            <a:pPr marL="0" indent="0">
              <a:buNone/>
            </a:pPr>
            <a:r>
              <a:rPr lang="ru-RU" u="sng" dirty="0"/>
              <a:t>Д</a:t>
            </a:r>
            <a:r>
              <a:rPr lang="ru-RU" u="sng" dirty="0" smtClean="0"/>
              <a:t>ля </a:t>
            </a:r>
            <a:r>
              <a:rPr lang="ru-RU" u="sng" dirty="0"/>
              <a:t>создания вертолета </a:t>
            </a:r>
            <a:r>
              <a:rPr lang="ru-RU" u="sng" dirty="0" smtClean="0"/>
              <a:t>н</a:t>
            </a:r>
            <a:r>
              <a:rPr lang="ru-RU" u="sng" dirty="0" smtClean="0"/>
              <a:t>ам </a:t>
            </a:r>
            <a:r>
              <a:rPr lang="ru-RU" u="sng" dirty="0"/>
              <a:t>понадобится: </a:t>
            </a:r>
            <a:endParaRPr lang="ru-RU" u="sng" dirty="0" smtClean="0"/>
          </a:p>
          <a:p>
            <a:pPr>
              <a:buFontTx/>
              <a:buChar char="-"/>
            </a:pPr>
            <a:r>
              <a:rPr lang="ru-RU" dirty="0" smtClean="0"/>
              <a:t>ножницы</a:t>
            </a:r>
            <a:r>
              <a:rPr lang="ru-RU" dirty="0"/>
              <a:t>;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шило</a:t>
            </a:r>
            <a:r>
              <a:rPr lang="ru-RU" dirty="0"/>
              <a:t>;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контейнер </a:t>
            </a:r>
            <a:r>
              <a:rPr lang="ru-RU" dirty="0"/>
              <a:t>от киндер-сюрприза;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колпачок </a:t>
            </a:r>
            <a:r>
              <a:rPr lang="ru-RU" dirty="0"/>
              <a:t>и стержень от </a:t>
            </a:r>
            <a:r>
              <a:rPr lang="ru-RU" dirty="0" smtClean="0"/>
              <a:t>шариковой ручки;</a:t>
            </a:r>
          </a:p>
          <a:p>
            <a:pPr>
              <a:buFontTx/>
              <a:buChar char="-"/>
            </a:pPr>
            <a:r>
              <a:rPr lang="ru-RU" dirty="0" smtClean="0"/>
              <a:t>палочки </a:t>
            </a:r>
            <a:r>
              <a:rPr lang="ru-RU" dirty="0"/>
              <a:t>от </a:t>
            </a:r>
            <a:r>
              <a:rPr lang="ru-RU" dirty="0" err="1"/>
              <a:t>чупа-чупсов</a:t>
            </a:r>
            <a:r>
              <a:rPr lang="ru-RU" dirty="0"/>
              <a:t>;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кусочки </a:t>
            </a:r>
            <a:r>
              <a:rPr lang="ru-RU" dirty="0"/>
              <a:t>цветного пластика от моющих средств;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3 </a:t>
            </a:r>
            <a:r>
              <a:rPr lang="ru-RU" dirty="0"/>
              <a:t>маленькие  пуговицы;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3 </a:t>
            </a:r>
            <a:r>
              <a:rPr lang="ru-RU" dirty="0"/>
              <a:t>кусочка проволоки в </a:t>
            </a:r>
            <a:r>
              <a:rPr lang="ru-RU" dirty="0" smtClean="0"/>
              <a:t>цветной </a:t>
            </a:r>
            <a:r>
              <a:rPr lang="ru-RU" dirty="0"/>
              <a:t>оболочке;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мелкие </a:t>
            </a:r>
            <a:r>
              <a:rPr lang="ru-RU" dirty="0"/>
              <a:t>цветные кнопочки от игры «Мозаика» (для глаз и ротика</a:t>
            </a:r>
            <a:r>
              <a:rPr lang="ru-RU" dirty="0" smtClean="0"/>
              <a:t>); фломастер.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- шаблоны: 3 винта и маленький пропеллер.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453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404664"/>
            <a:ext cx="8207375" cy="5688161"/>
          </a:xfrm>
        </p:spPr>
        <p:txBody>
          <a:bodyPr/>
          <a:lstStyle/>
          <a:p>
            <a:pPr marL="0" indent="0">
              <a:buNone/>
            </a:pPr>
            <a:r>
              <a:rPr lang="ru-RU" u="sng" dirty="0" smtClean="0"/>
              <a:t>1. Подготовка материала к работе.</a:t>
            </a:r>
          </a:p>
          <a:p>
            <a:pPr marL="0" indent="0">
              <a:buNone/>
            </a:pPr>
            <a:r>
              <a:rPr lang="ru-RU" dirty="0" smtClean="0"/>
              <a:t>     Беру контейнер от киндер-сюрприза – это корпус вертолета. Острыми концами ножниц прокалываю отверстия: </a:t>
            </a:r>
          </a:p>
          <a:p>
            <a:r>
              <a:rPr lang="ru-RU" dirty="0" smtClean="0"/>
              <a:t>в передней части 2 – для глаз, одно – для ротика;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C:\Users\user\Pictures\1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852936"/>
            <a:ext cx="2458591" cy="3446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430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548680"/>
            <a:ext cx="8207375" cy="5544145"/>
          </a:xfrm>
        </p:spPr>
        <p:txBody>
          <a:bodyPr/>
          <a:lstStyle/>
          <a:p>
            <a:r>
              <a:rPr lang="ru-RU" sz="3200" dirty="0" smtClean="0"/>
              <a:t>с </a:t>
            </a:r>
            <a:r>
              <a:rPr lang="ru-RU" sz="3200" dirty="0"/>
              <a:t>противоположной стороны – отверстие для хвоста; </a:t>
            </a:r>
          </a:p>
          <a:p>
            <a:r>
              <a:rPr lang="ru-RU" sz="3200" dirty="0" smtClean="0"/>
              <a:t>в </a:t>
            </a:r>
            <a:r>
              <a:rPr lang="ru-RU" sz="3200" dirty="0"/>
              <a:t>верхней части – одно (для большого винта);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C:\Users\user\Pictures\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708919"/>
            <a:ext cx="4752528" cy="33790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773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548680"/>
            <a:ext cx="8207375" cy="5544145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- </a:t>
            </a:r>
            <a:r>
              <a:rPr lang="ru-RU" sz="3200" dirty="0"/>
              <a:t>в нижней части контейнера – 2 отверстия для шасси.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C:\Users\user\Pictures\1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916832"/>
            <a:ext cx="3216945" cy="41044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1053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07375" cy="5688161"/>
          </a:xfrm>
        </p:spPr>
        <p:txBody>
          <a:bodyPr/>
          <a:lstStyle/>
          <a:p>
            <a:pPr marL="0" indent="0">
              <a:buNone/>
            </a:pPr>
            <a:r>
              <a:rPr lang="ru-RU" sz="2800" i="1" dirty="0" smtClean="0"/>
              <a:t>На цветной пластик перевожу шаблоны деталей 3 лопастей - для основного большого винта вертолета, </a:t>
            </a:r>
            <a:r>
              <a:rPr lang="ru-RU" sz="2800" dirty="0" smtClean="0"/>
              <a:t>пропеллер - для </a:t>
            </a:r>
            <a:r>
              <a:rPr lang="ru-RU" sz="2800" dirty="0"/>
              <a:t>маленького хвостового </a:t>
            </a:r>
            <a:r>
              <a:rPr lang="ru-RU" sz="2800" dirty="0" smtClean="0"/>
              <a:t>винта и вырезаю их.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C:\Users\user\Pictures\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708920"/>
            <a:ext cx="5976664" cy="32967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775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76672"/>
            <a:ext cx="8207375" cy="4276725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/>
              <a:t>С помощью горячего шила делаю </a:t>
            </a:r>
            <a:r>
              <a:rPr lang="ru-RU" sz="3600" dirty="0" smtClean="0"/>
              <a:t>в них отверстия;</a:t>
            </a:r>
            <a:endParaRPr lang="ru-RU" sz="3600" dirty="0"/>
          </a:p>
          <a:p>
            <a:pPr marL="0" indent="0">
              <a:buNone/>
            </a:pPr>
            <a:endParaRPr lang="ru-RU" sz="3200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C:\Users\user\Pictures\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132856"/>
            <a:ext cx="5544615" cy="37402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85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476672"/>
            <a:ext cx="8207375" cy="5616153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/>
              <a:t>- в </a:t>
            </a:r>
            <a:r>
              <a:rPr lang="ru-RU" sz="3600" dirty="0"/>
              <a:t>палочках от </a:t>
            </a:r>
            <a:r>
              <a:rPr lang="ru-RU" sz="3600" dirty="0" err="1"/>
              <a:t>чупа-чупсов</a:t>
            </a:r>
            <a:r>
              <a:rPr lang="ru-RU" sz="3600" dirty="0"/>
              <a:t> (подставки для шасси</a:t>
            </a:r>
            <a:r>
              <a:rPr lang="ru-RU" sz="3600" dirty="0" smtClean="0"/>
              <a:t>);</a:t>
            </a:r>
            <a:endParaRPr lang="ru-RU" sz="3600" dirty="0"/>
          </a:p>
          <a:p>
            <a:pPr marL="0" indent="0">
              <a:buNone/>
            </a:pPr>
            <a:endParaRPr lang="ru-RU" sz="3200" dirty="0"/>
          </a:p>
        </p:txBody>
      </p:sp>
      <p:pic>
        <p:nvPicPr>
          <p:cNvPr id="4" name="Рисунок 3" descr="C:\Users\user\Pictures\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76872"/>
            <a:ext cx="5616624" cy="34747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631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548680"/>
            <a:ext cx="8207375" cy="5544145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/>
              <a:t>- в колпачке от шариковой </a:t>
            </a:r>
            <a:r>
              <a:rPr lang="ru-RU" sz="3600" dirty="0" smtClean="0"/>
              <a:t>ручки</a:t>
            </a:r>
            <a:r>
              <a:rPr lang="ru-RU" sz="3600" dirty="0"/>
              <a:t>.</a:t>
            </a:r>
          </a:p>
          <a:p>
            <a:pPr marL="0" indent="0">
              <a:buNone/>
            </a:pPr>
            <a:endParaRPr lang="ru-RU" sz="3200" dirty="0"/>
          </a:p>
        </p:txBody>
      </p:sp>
      <p:pic>
        <p:nvPicPr>
          <p:cNvPr id="4" name="Рисунок 3" descr="C:\Users\user\Pictures\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76437"/>
            <a:ext cx="4824536" cy="35407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223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2" y="476672"/>
            <a:ext cx="8207375" cy="5616153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Собираю хвостовую часть вертолета:</a:t>
            </a:r>
            <a:endParaRPr lang="ru-RU" sz="3600" dirty="0"/>
          </a:p>
        </p:txBody>
      </p:sp>
      <p:pic>
        <p:nvPicPr>
          <p:cNvPr id="4" name="Рисунок 3" descr="C:\Users\user\Pictures\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28812"/>
            <a:ext cx="4752528" cy="37324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677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2"/>
            <a:ext cx="8207375" cy="4276725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/>
              <a:t>Беру 3 кусочка проволоки в цветной оболочке,  сгибаю их пополам и продеваю оба конца в дырочки каждой пуговицы. Далее  один конец – пропускаю в отверстие палочки от </a:t>
            </a:r>
            <a:r>
              <a:rPr lang="ru-RU" sz="2400" dirty="0" err="1"/>
              <a:t>чупа-чупса</a:t>
            </a:r>
            <a:r>
              <a:rPr lang="ru-RU" sz="2400" dirty="0"/>
              <a:t>, концы перекручиваю.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C:\Users\user\Pictures\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20888"/>
            <a:ext cx="3888432" cy="3096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Pictures\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55007"/>
            <a:ext cx="3416300" cy="2562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79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2"/>
            <a:ext cx="8207375" cy="4276725"/>
          </a:xfrm>
        </p:spPr>
        <p:txBody>
          <a:bodyPr/>
          <a:lstStyle/>
          <a:p>
            <a:pPr marL="0" indent="0">
              <a:buNone/>
            </a:pPr>
            <a:r>
              <a:rPr lang="ru-RU" u="sng" dirty="0"/>
              <a:t>2. Сборка игрушки.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     Начинаю </a:t>
            </a:r>
            <a:r>
              <a:rPr lang="ru-RU" dirty="0"/>
              <a:t>сборку </a:t>
            </a:r>
            <a:r>
              <a:rPr lang="ru-RU" dirty="0" smtClean="0"/>
              <a:t>игрушки с </a:t>
            </a:r>
            <a:r>
              <a:rPr lang="ru-RU" dirty="0"/>
              <a:t>передней части корпуса вертолета. В отверстия </a:t>
            </a:r>
            <a:r>
              <a:rPr lang="ru-RU" dirty="0" smtClean="0"/>
              <a:t>вставляю </a:t>
            </a:r>
            <a:r>
              <a:rPr lang="ru-RU" dirty="0"/>
              <a:t>2 </a:t>
            </a:r>
            <a:r>
              <a:rPr lang="ru-RU" dirty="0" smtClean="0"/>
              <a:t>голубые </a:t>
            </a:r>
            <a:r>
              <a:rPr lang="ru-RU" dirty="0"/>
              <a:t>кнопочки от конструктора – это </a:t>
            </a:r>
            <a:r>
              <a:rPr lang="ru-RU" dirty="0" smtClean="0"/>
              <a:t>глазки, </a:t>
            </a:r>
            <a:r>
              <a:rPr lang="ru-RU" dirty="0"/>
              <a:t>1 розовую – это ротик.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C:\Users\user\Pictures\1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644" y="2852936"/>
            <a:ext cx="2728595" cy="33843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00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476672"/>
            <a:ext cx="8207375" cy="5616153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/>
              <a:t>Над крышей корпуса с помощью палочки от шариковой ручки </a:t>
            </a:r>
            <a:r>
              <a:rPr lang="ru-RU" sz="2800" dirty="0" smtClean="0"/>
              <a:t>прикрепляю </a:t>
            </a:r>
            <a:r>
              <a:rPr lang="ru-RU" sz="2800" dirty="0"/>
              <a:t>крутящийся винт из 3 лопастей. </a:t>
            </a:r>
          </a:p>
        </p:txBody>
      </p:sp>
      <p:pic>
        <p:nvPicPr>
          <p:cNvPr id="4" name="Рисунок 3" descr="C:\Users\user\Pictures\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204864"/>
            <a:ext cx="4824536" cy="37444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173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07375" cy="4276725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/>
              <a:t>С задней стороны </a:t>
            </a:r>
            <a:r>
              <a:rPr lang="ru-RU" sz="3600" dirty="0" smtClean="0"/>
              <a:t>капсулы - вставляю колпачок от шариковой ручки (хвост) </a:t>
            </a:r>
            <a:r>
              <a:rPr lang="ru-RU" sz="3600" dirty="0"/>
              <a:t>с небольшим винтом.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C:\Users\user\Pictures\1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018" y="2492896"/>
            <a:ext cx="4759245" cy="360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732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476672"/>
            <a:ext cx="8207375" cy="5616153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Снизу капсулы от киндер-сюрприза прикрепляю палочки от </a:t>
            </a:r>
            <a:r>
              <a:rPr lang="ru-RU" sz="3600" dirty="0" err="1" smtClean="0"/>
              <a:t>чупа-чупсов</a:t>
            </a:r>
            <a:r>
              <a:rPr lang="ru-RU" sz="3600" dirty="0" smtClean="0"/>
              <a:t> с пуговицами - (шасси).</a:t>
            </a:r>
            <a:endParaRPr lang="ru-RU" sz="3600" dirty="0"/>
          </a:p>
          <a:p>
            <a:pPr marL="0" indent="0">
              <a:buNone/>
            </a:pPr>
            <a:endParaRPr lang="ru-RU" sz="4000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4000" dirty="0" smtClean="0"/>
              <a:t>Игрушка готова!</a:t>
            </a:r>
            <a:endParaRPr lang="ru-RU" sz="4000" dirty="0"/>
          </a:p>
        </p:txBody>
      </p:sp>
      <p:pic>
        <p:nvPicPr>
          <p:cNvPr id="4" name="Рисунок 3" descr="C:\Users\user\Desktop\ДЛЯ ПРЕЗЕНТАЦИИ\фотографии\DSC0093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636912"/>
            <a:ext cx="3848100" cy="28860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07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404664"/>
            <a:ext cx="8207375" cy="5688161"/>
          </a:xfrm>
        </p:spPr>
        <p:txBody>
          <a:bodyPr/>
          <a:lstStyle/>
          <a:p>
            <a:pPr marL="0" indent="0" algn="ctr">
              <a:buNone/>
            </a:pPr>
            <a:r>
              <a:rPr lang="ru-RU" sz="5400" dirty="0" smtClean="0"/>
              <a:t>Творите с удовольствием!</a:t>
            </a:r>
          </a:p>
        </p:txBody>
      </p:sp>
      <p:pic>
        <p:nvPicPr>
          <p:cNvPr id="4" name="Рисунок 3" descr="C:\Users\user\Desktop\ДЛЯ ПРЕЗЕНТАЦИИ\фотографии\DSC0093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852936"/>
            <a:ext cx="4392488" cy="3096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440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a839c4af37e9fb775237f959e1658ef4eeea9cb"/>
</p:tagLst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Theme">
      <a:majorFont>
        <a:latin typeface="Trebuchet MS"/>
        <a:ea typeface=""/>
        <a:cs typeface="Arial"/>
      </a:majorFont>
      <a:minorFont>
        <a:latin typeface="Trebuchet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504</TotalTime>
  <Words>289</Words>
  <Application>Microsoft Office PowerPoint</Application>
  <PresentationFormat>Экран (4:3)</PresentationFormat>
  <Paragraphs>49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dev</dc:creator>
  <cp:lastModifiedBy>user</cp:lastModifiedBy>
  <cp:revision>37</cp:revision>
  <dcterms:created xsi:type="dcterms:W3CDTF">2007-12-03T13:11:19Z</dcterms:created>
  <dcterms:modified xsi:type="dcterms:W3CDTF">2022-06-08T14:41:48Z</dcterms:modified>
</cp:coreProperties>
</file>