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96" r:id="rId2"/>
    <p:sldId id="257" r:id="rId3"/>
    <p:sldId id="276" r:id="rId4"/>
    <p:sldId id="260" r:id="rId5"/>
    <p:sldId id="261" r:id="rId6"/>
    <p:sldId id="293" r:id="rId7"/>
    <p:sldId id="263" r:id="rId8"/>
    <p:sldId id="277" r:id="rId9"/>
    <p:sldId id="294" r:id="rId10"/>
    <p:sldId id="282" r:id="rId11"/>
    <p:sldId id="283" r:id="rId12"/>
    <p:sldId id="278" r:id="rId13"/>
    <p:sldId id="279" r:id="rId14"/>
    <p:sldId id="281" r:id="rId15"/>
    <p:sldId id="288" r:id="rId16"/>
    <p:sldId id="280" r:id="rId17"/>
    <p:sldId id="287" r:id="rId18"/>
    <p:sldId id="286" r:id="rId19"/>
    <p:sldId id="285" r:id="rId20"/>
    <p:sldId id="284" r:id="rId21"/>
    <p:sldId id="289" r:id="rId22"/>
    <p:sldId id="290" r:id="rId23"/>
    <p:sldId id="258" r:id="rId24"/>
    <p:sldId id="266" r:id="rId25"/>
    <p:sldId id="267" r:id="rId26"/>
    <p:sldId id="268" r:id="rId27"/>
    <p:sldId id="269" r:id="rId28"/>
    <p:sldId id="270" r:id="rId29"/>
    <p:sldId id="271" r:id="rId30"/>
    <p:sldId id="272" r:id="rId31"/>
    <p:sldId id="295" r:id="rId32"/>
    <p:sldId id="273" r:id="rId33"/>
    <p:sldId id="27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2399" y="1841863"/>
            <a:ext cx="6516916" cy="3136536"/>
          </a:xfrm>
        </p:spPr>
        <p:txBody>
          <a:bodyPr/>
          <a:lstStyle/>
          <a:p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Петр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Великий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царь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13910" y="4352329"/>
            <a:ext cx="604810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r" defTabSz="914400"/>
            <a:r>
              <a:rPr lang="ru-RU" sz="1700" dirty="0">
                <a:solidFill>
                  <a:srgbClr val="262626"/>
                </a:solidFill>
                <a:latin typeface="Times New Roman" panose="02020603050405020304" pitchFamily="18" charset="0"/>
              </a:rPr>
              <a:t> Подготовила педагог дополнительного образования: </a:t>
            </a:r>
            <a:endParaRPr lang="ru-RU" sz="1700" dirty="0">
              <a:solidFill>
                <a:prstClr val="black">
                  <a:tint val="75000"/>
                </a:prst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indent="457200" algn="r" defTabSz="914400"/>
            <a:r>
              <a:rPr lang="ru-RU" sz="1700" dirty="0">
                <a:solidFill>
                  <a:srgbClr val="262626"/>
                </a:solidFill>
                <a:latin typeface="Times New Roman" panose="02020603050405020304" pitchFamily="18" charset="0"/>
              </a:rPr>
              <a:t>Чулкова Надежда Владимировна</a:t>
            </a:r>
            <a:endParaRPr lang="ru-RU" sz="1700" dirty="0">
              <a:solidFill>
                <a:prstClr val="black">
                  <a:tint val="75000"/>
                </a:prst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46762" t="1143"/>
          <a:stretch/>
        </p:blipFill>
        <p:spPr>
          <a:xfrm>
            <a:off x="1358538" y="682631"/>
            <a:ext cx="2952206" cy="411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470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33749" y="548641"/>
            <a:ext cx="81120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8838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 I </a:t>
            </a:r>
            <a:r>
              <a:rPr lang="ru-RU" sz="2800" b="1" dirty="0" smtClean="0">
                <a:solidFill>
                  <a:srgbClr val="8838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Великий</a:t>
            </a:r>
            <a:r>
              <a:rPr lang="en-US" sz="2800" b="1" dirty="0" smtClean="0">
                <a:solidFill>
                  <a:srgbClr val="8838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царь </a:t>
            </a:r>
            <a:r>
              <a:rPr lang="ru-RU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всея Руси и император </a:t>
            </a:r>
            <a:r>
              <a:rPr lang="ru-RU" sz="28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</a:t>
            </a:r>
            <a:endParaRPr lang="en-US" sz="2800" b="1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ru-RU" sz="28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июня 1672 г. – 8 февраля 1725 г.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1680" y="2040297"/>
            <a:ext cx="7680960" cy="394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55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65" y="496389"/>
            <a:ext cx="11116491" cy="589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7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390" y="457200"/>
            <a:ext cx="11273244" cy="599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90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12381"/>
          <a:stretch/>
        </p:blipFill>
        <p:spPr>
          <a:xfrm>
            <a:off x="487680" y="208188"/>
            <a:ext cx="11334206" cy="6375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2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3" y="522514"/>
            <a:ext cx="11286308" cy="590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48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10649"/>
          <a:stretch/>
        </p:blipFill>
        <p:spPr>
          <a:xfrm>
            <a:off x="441232" y="244929"/>
            <a:ext cx="11315339" cy="6364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81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4" y="522514"/>
            <a:ext cx="11299370" cy="59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78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326" y="431074"/>
            <a:ext cx="11194868" cy="596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46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3" y="457199"/>
            <a:ext cx="11247120" cy="598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57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75" y="470263"/>
            <a:ext cx="11338560" cy="5982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36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3" y="337392"/>
            <a:ext cx="11299371" cy="608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86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3" y="483326"/>
            <a:ext cx="11220994" cy="5901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69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3" y="457200"/>
            <a:ext cx="11286307" cy="5917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5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3" y="470263"/>
            <a:ext cx="11220994" cy="5917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38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389" y="483325"/>
            <a:ext cx="11234057" cy="596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83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11" y="470263"/>
            <a:ext cx="11312435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89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75" y="444137"/>
            <a:ext cx="11286308" cy="59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78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11" y="431074"/>
            <a:ext cx="11325497" cy="599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00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63" y="483325"/>
            <a:ext cx="11286308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39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37" y="483325"/>
            <a:ext cx="11273246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77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457200"/>
            <a:ext cx="11338561" cy="596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89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2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38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09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31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9370" y="779489"/>
            <a:ext cx="818463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Самый известный «</a:t>
            </a:r>
            <a:r>
              <a:rPr lang="ru-RU" sz="3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сувернир</a:t>
            </a:r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» царя – картофель. Но не только он появился в России в результате поездки Петра в Европу.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4" name="Picture 2" descr="Украина, Картофель, Укроп, Растительны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1699" y="2822965"/>
            <a:ext cx="4857750" cy="3238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981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9548" y="809468"/>
            <a:ext cx="10867868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Коньки На Руси и до Петра катались на коньках. По некоторым данным эту забаву наши предки изобрели ещё 3 тысячи лет назад, о чём свидетельствуют находки, сделанные во время раскопок на месте древних поселений. Но именно благодаря Петру I, лезвия стали прибиваться к обуви, как это делали в Голландии. До этого они просто привязывались верёвками или ремнями. Новая конструкция была более прочной и устойчивой и превратила катание в настоящее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удовольствием.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7170" name="AutoShape 2" descr="https://frs.noosphere.ru/xmlui/bitstream/handle/20.500.11925/2449597/158414.jpg?sequence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https://frs.noosphere.ru/xmlui/bitstream/handle/20.500.11925/2449597/158414.jpg?sequence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 descr="https://zagadki-istorii.ru/ris/kon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0668" y="3028949"/>
            <a:ext cx="4286250" cy="3829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6" name="Picture 8" descr="https://facte.ru/wp-content/uploads/2017/05/konk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7065" y="3598264"/>
            <a:ext cx="5953125" cy="2705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754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9509" y="629587"/>
            <a:ext cx="101033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Курительные 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трубки. В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1697 г., царь разрешил продажу табака, который был впервые завезён на Русь англичанами во времена Ивана Грозного. Дед Петра I Михаил Фёдорович в 1634 г. ввёл смертную казнь за эту вредную привычку. Во время визита в Англию в 1698 г. Петр заключил соглашение с лордом </a:t>
            </a: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</a:rPr>
              <a:t>Кермартеном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 на поставку табака. После поездки в Европу, царь и сам стал заядлым курильщиком. Вернувшись домой, он ввёл моду на вытянутые немецкие или короткие голландские трубки.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 descr="https://img-fotki.yandex.ru/get/5010/38229061.81/0_6cde8_abff1562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231" y="2656460"/>
            <a:ext cx="4762500" cy="3533776"/>
          </a:xfrm>
          <a:prstGeom prst="rect">
            <a:avLst/>
          </a:prstGeom>
          <a:noFill/>
        </p:spPr>
      </p:pic>
      <p:pic>
        <p:nvPicPr>
          <p:cNvPr id="6148" name="Picture 4" descr="https://cs1.livemaster.ru/storage/00/30/7895a221ec0dac9717378f4240mb--suveniry-podarki-kuritelnaya-trubka-ornamentalnay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90252" y="2713220"/>
            <a:ext cx="4222456" cy="31574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7127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9352" y="314793"/>
            <a:ext cx="3792510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Бильярд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в1885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г., первый бильярдный стол был привезён тоже Петром I. Писать, который был профессиональным игроком в бильярд, указывал, что царь пристрастился к этой игре в Голландии, а вернувшись на родину, любил проводить свободное время за игрой на бильярде. Вскоре это стало любимым времяпрепровождением русских дворян, а бильярдный стол появился во многих поместьях.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122" name="Picture 2" descr="https://billiard.ru/upload/iblock/071/071e61e1df68e5fed197834b37b871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41823" y="839449"/>
            <a:ext cx="6451384" cy="5161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093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4420" y="554636"/>
            <a:ext cx="1062802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Ландшафтный дизайн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Как отмечает писатель Даниил Гранин, Петр I, поражённый облагороженностью европейских садов, привёз из своей поездки книги по садоустройству и стал создавать на родине сады европейского типа: с прямыми аллеями, лабиринтами, потаёнными закоулками, бассейнами и фонтанами. Свои эксперименты царь начал с Петербурга. В этот период в недавно возведённом городе появляется Летний сад, а вскоре он задумывал построить Петергоф и сам лично, вдохновленный увиденным в Версале, набросал план будущей резиденции.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 descr="https://narvskaya-zastava.ru/images/2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0112" y="3606567"/>
            <a:ext cx="8572500" cy="26384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53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1.bp.blogspot.com/-VeJ7mA2MdvQ/U6KSyXV2hNI/AAAAAAAABQg/G_XrAv0L1BA/s1600/photo_152-1560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9672" y="693293"/>
            <a:ext cx="9216908" cy="56325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9567" y="584617"/>
            <a:ext cx="35676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https://upload.wikimedia.org/wikipedia/commons/thumb/4/4c/The_Birth_of_Pennsylvania_1680_cph.3g07157.jpg/800px-The_Birth_of_Pennsylvania_1680_cph.3g07157.jpg?from=https://upload.wikimedia.org/wikipedia/commons/thumb/4/4c/The_Birth_of_Pennsylvania_1680_cph.3g07157.jpg/800px-The_Birth_of_Pennsylvania_1680_cph.3g071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3116" y="843899"/>
            <a:ext cx="7620000" cy="527685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74361" y="869430"/>
            <a:ext cx="3043003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Однако мы с уверенностью можем сказать, что моду на кофе ввёл именно Петр I, пристрастившийся к этому напитку в Европе. Историк культуры А.К. Богданов указывает в своей книге «О Крокодилах в России. Очерки из истории заимствований и экзотизмов», что царь принуждал «хлебать кофе» приглашённых на свои ассамблеи.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5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9489" y="554636"/>
            <a:ext cx="380750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Тюльпаны. </a:t>
            </a:r>
          </a:p>
          <a:p>
            <a:pPr algn="ctr"/>
            <a:endParaRPr lang="ru-RU" sz="20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Голландии, страны тюльпанов, будущий император также привёз луковицы этого растения, до этого не известные на Руси. Это были любимые цветы Петра. Их до сих пор ежегодно сажают в Летнем саду как память о его создателе. Подсолнухи Подсолнух – ещё одно растение, которое появилось в России, благодаря Петру I. Первоначально подсолнухи выращивали в качестве декоративных растений, а масло из семян стали делать только в 1829 г.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6" name="Picture 8" descr="http://old.peterhofmuseum.ru/servis/mark.php?img=../files/photoglav/big/1274349763.jpg"/>
          <p:cNvPicPr>
            <a:picLocks noChangeAspect="1" noChangeArrowheads="1"/>
          </p:cNvPicPr>
          <p:nvPr/>
        </p:nvPicPr>
        <p:blipFill>
          <a:blip r:embed="rId2"/>
          <a:srcRect b="7541"/>
          <a:stretch>
            <a:fillRect/>
          </a:stretch>
        </p:blipFill>
        <p:spPr bwMode="auto">
          <a:xfrm>
            <a:off x="4725210" y="462640"/>
            <a:ext cx="5283899" cy="3254921"/>
          </a:xfrm>
          <a:prstGeom prst="rect">
            <a:avLst/>
          </a:prstGeom>
          <a:noFill/>
        </p:spPr>
      </p:pic>
      <p:pic>
        <p:nvPicPr>
          <p:cNvPr id="2052" name="Picture 4" descr="https://i.artfile.me/wallpaper/29-01-2014/2560x1600/cvety-podsolnuhi-nebo-pole-7886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7509" y="3132944"/>
            <a:ext cx="4684926" cy="29280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380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2714</TotalTime>
  <Words>505</Words>
  <Application>Microsoft Office PowerPoint</Application>
  <PresentationFormat>Широкоэкранный</PresentationFormat>
  <Paragraphs>16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7" baseType="lpstr">
      <vt:lpstr>Arial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27</cp:revision>
  <cp:lastPrinted>2020-01-16T23:26:06Z</cp:lastPrinted>
  <dcterms:created xsi:type="dcterms:W3CDTF">2020-01-14T00:17:19Z</dcterms:created>
  <dcterms:modified xsi:type="dcterms:W3CDTF">2021-03-23T14:09:10Z</dcterms:modified>
</cp:coreProperties>
</file>