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74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8" d="100"/>
          <a:sy n="148" d="100"/>
        </p:scale>
        <p:origin x="-56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3104033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SLIDES_API2101476218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SLIDES_API2101476218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SLIDES_API2101476218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SLIDES_API2101476218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SLIDES_API2101476218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SLIDES_API2101476218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SLIDES_API2101476218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SLIDES_API2101476218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SLIDES_API2101476218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SLIDES_API2101476218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SLIDES_API2101476218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SLIDES_API2101476218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SLIDES_API2101476218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SLIDES_API2101476218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SLIDES_API2101476218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SLIDES_API2101476218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SLIDES_API2101476218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SLIDES_API2101476218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SLIDES_API2101476218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SLIDES_API2101476218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SLIDES_API2101476218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SLIDES_API2101476218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SLIDES_API2101476218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SLIDES_API2101476218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SLIDES_API2101476218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SLIDES_API2101476218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SLIDES_API2101476218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SLIDES_API2101476218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SLIDES_API2101476218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SLIDES_API2101476218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SLIDES_API2101476218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SLIDES_API2101476218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SLIDES_API2101476218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SLIDES_API2101476218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22858"/>
            <a:ext cx="9067800" cy="5166955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3" name="Rectangle 112"/>
          <p:cNvSpPr/>
          <p:nvPr/>
        </p:nvSpPr>
        <p:spPr>
          <a:xfrm>
            <a:off x="0" y="1428750"/>
            <a:ext cx="4953000" cy="234315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1543050"/>
            <a:ext cx="4801394" cy="2115741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597819"/>
            <a:ext cx="4419600" cy="1200245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800350"/>
            <a:ext cx="4419600" cy="8001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2" y="-22859"/>
            <a:ext cx="9067799" cy="363474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3233376"/>
            <a:ext cx="9144000" cy="142875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3290526"/>
            <a:ext cx="9144000" cy="119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4603785"/>
            <a:ext cx="9144000" cy="119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216023"/>
            <a:ext cx="8305800" cy="310987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3347676"/>
            <a:ext cx="83058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04788"/>
            <a:ext cx="5486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37" name="Rectangle 36"/>
          <p:cNvSpPr/>
          <p:nvPr/>
        </p:nvSpPr>
        <p:spPr>
          <a:xfrm>
            <a:off x="0" y="1172718"/>
            <a:ext cx="2761488" cy="24848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505347" y="2415905"/>
            <a:ext cx="226314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284732"/>
            <a:ext cx="2651760" cy="119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3550158"/>
            <a:ext cx="2651760" cy="119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426464"/>
            <a:ext cx="2377440" cy="10287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2455164"/>
            <a:ext cx="2377440" cy="10287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285750"/>
            <a:ext cx="5562600" cy="42291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33" name="Rectangle 32"/>
          <p:cNvSpPr/>
          <p:nvPr/>
        </p:nvSpPr>
        <p:spPr>
          <a:xfrm>
            <a:off x="0" y="1172718"/>
            <a:ext cx="2761488" cy="2484882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505347" y="2415905"/>
            <a:ext cx="226314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284732"/>
            <a:ext cx="2651760" cy="119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3550158"/>
            <a:ext cx="2651760" cy="1191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428750"/>
            <a:ext cx="2377440" cy="10287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2457450"/>
            <a:ext cx="2377440" cy="10287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t>8/11/2025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511975"/>
            <a:ext cx="8520600" cy="3203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6825"/>
            <a:ext cx="5998800" cy="59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02870"/>
            <a:ext cx="8869680" cy="493776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34306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564CF2E0-CCC4-4E1E-9902-C3C36AB3FDA4}" type="datetimeFigureOut">
              <a:rPr lang="en-US" smtClean="0"/>
              <a:t>8/11/2025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4734306"/>
            <a:ext cx="34817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34306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Разноуровневая ДООП по физическому воспитанию: Нейроигры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Образовательный проект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Цель</a:t>
            </a:r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Создание и внедрение разноуровневой программы по нейроиграм для эффективного физического воспитания детей, способствующей гармоничному развитию мозга и психических процессов.</a:t>
            </a:r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Задачи</a:t>
            </a:r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1. Разработка содержания программы нейроигр. 2. Проведение практических занятий с детьми. 3. Оценка результатов и коррекция программы. 4. Организация семинаров для родителей и педагогов.</a:t>
            </a:r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Проблема</a:t>
            </a:r>
            <a:endParaRPr/>
          </a:p>
        </p:txBody>
      </p:sp>
      <p:sp>
        <p:nvSpPr>
          <p:cNvPr id="80" name="Google Shape;80;p1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Проблема недостаточной физической активности и слабого развития межполушарных связей у детей в возрасте 5-7 лет.</a:t>
            </a:r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Введение</a:t>
            </a:r>
            <a:endParaRPr/>
          </a:p>
        </p:txBody>
      </p:sp>
      <p:sp>
        <p:nvSpPr>
          <p:cNvPr id="87" name="Google Shape;87;p17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88" name="Google Shape;8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7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Актуальность темы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Современные дети сталкиваются с недостатком физической активности, что негативно влияет на их здоровье и развитие. Особенно это касается дошкольного возраста.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1" name="Google Shape;9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7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Нейроигры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3" name="Google Shape;93;p17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Нейроигры представляют собой инновационный подход для развития как физических навыков, так и когнитивных функций у детей 5-7 лет.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4" name="Google Shape;9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7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Цели программы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96" name="Google Shape;96;p17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Программа включает задачи по улучшению координации, ловкости и силовых качеств, при этом акцентируя внимание на межполушарных связях для полноценного развития.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Актуальность проекта</a:t>
            </a:r>
            <a:endParaRPr/>
          </a:p>
        </p:txBody>
      </p:sp>
      <p:sp>
        <p:nvSpPr>
          <p:cNvPr id="102" name="Google Shape;102;p1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8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Проблема низкой активности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5" name="Google Shape;105;p18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Недостаточная физическая активность у детей 5-7 лет становится заметной проблемой в условиях технологического прогресса, отрицательно влияя на их здоровье и физическое развитие.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6" name="Google Shape;10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8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Нейропедагогика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8" name="Google Shape;108;p18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Интеграция нейропедагогики в физическое воспитание актуальна для создания новых нейронных связей и улучшения координации, внимания и мелкой моторики у детей.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9" name="Google Shape;109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Нейроигры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Нейроигры активизируют работу мозга через физическую активность и помогают детям развивать уверенность и концентрацию, создавая эмпатическую среду для социального взаимодействия.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Проблематика физического воспитания в дошкольном возрасте</a:t>
            </a:r>
            <a:endParaRPr/>
          </a:p>
        </p:txBody>
      </p:sp>
      <p:sp>
        <p:nvSpPr>
          <p:cNvPr id="117" name="Google Shape;117;p19"/>
          <p:cNvSpPr txBox="1">
            <a:spLocks noGrp="1"/>
          </p:cNvSpPr>
          <p:nvPr>
            <p:ph type="body" idx="1"/>
          </p:nvPr>
        </p:nvSpPr>
        <p:spPr>
          <a:xfrm>
            <a:off x="257577" y="2595093"/>
            <a:ext cx="8574723" cy="21205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dirty="0"/>
              <a:t>Физическое воспитание детей сталкивается с проблемами, такими как снижение физической активности и гиподинамия, что ухудшает здоровье. Лишь 10% детей поступают в школу с хорошим состоянием здоровья. Нехватка межполушарных связей и недостаточная физическая активность негативно влияют на психоэмоциональное состояние. Важно сотрудничество педагогов и медиков, а также адаптация образовательных стандартов и внедрение современных методов, таких как нейроигры, для повышения физической активности и эмоционального опыта детей.</a:t>
            </a:r>
            <a:endParaRPr dirty="0"/>
          </a:p>
        </p:txBody>
      </p:sp>
      <p:sp>
        <p:nvSpPr>
          <p:cNvPr id="118" name="Google Shape;118;p1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Нейропедагогика как основа программы</a:t>
            </a:r>
            <a:endParaRPr/>
          </a:p>
        </p:txBody>
      </p:sp>
      <p:sp>
        <p:nvSpPr>
          <p:cNvPr id="124" name="Google Shape;124;p20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Нейропедагогика учитывает развитие мозга в процессе обучения, основываясь на нейрофизиологии и психологии. Ключевые принципы включают индивидуализацию обучения, создание эмоционально-благоприятной среды и использование сенсорного опыта. Физическая активность активирует когнитивные функции и внимание, что способствует учебной эффективности. Совместные игры развивают как когнитивные, так и социальные навыки, а внедрение нейропедагогических принципов меняет подходы к образованию, акцентируя внимание на комплексном развитии детей.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1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Ключевые аспекты нейропедагогики и типология нейропсихологических синдромов</a:t>
            </a:r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pic>
        <p:nvPicPr>
          <p:cNvPr id="132" name="Google Shape;132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4875" y="127000"/>
            <a:ext cx="4540251" cy="381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Ключевые аспекты нейропедагогики и типология нейропсихологических синдромов</a:t>
            </a:r>
            <a:endParaRPr/>
          </a:p>
        </p:txBody>
      </p:sp>
      <p:sp>
        <p:nvSpPr>
          <p:cNvPr id="138" name="Google Shape;138;p2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pic>
        <p:nvPicPr>
          <p:cNvPr id="139" name="Google Shape;13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4875" y="127000"/>
            <a:ext cx="4540251" cy="381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Цели и задачи программы «Нейроигры»</a:t>
            </a:r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pic>
        <p:nvPicPr>
          <p:cNvPr id="146" name="Google Shape;14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3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Комплексное развитие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48" name="Google Shape;148;p23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Создание условий для развития детей с особыми потребностями, акцент на речевых навыках и межполушарном взаимодействии.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49" name="Google Shape;14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3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Активизация творчества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Стимулирование детского творчества и самостоятельности в играх для глубокого усвоения образовательного материала.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Эмоциональное развитие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Формирование позитивного эмоционального фона через игровые активности и физическое взаимодействие, поддержка самооценки.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Методы реализации программы</a:t>
            </a:r>
            <a:endParaRPr/>
          </a:p>
        </p:txBody>
      </p:sp>
      <p:sp>
        <p:nvSpPr>
          <p:cNvPr id="160" name="Google Shape;160;p2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В программе "Нейроигры" применяются разнообразные методы, включающие строгие упражнения, игровые и соревновательные задачи для физического воспитания детей. Строго регламентированные задания формируют двигательные навыки, а игровой метод превращает тренировки в увлекательные активности. Соревновательный подход создает атмосферу дружеского соперничества, а общепедагогические методы помогают усвоению материала. Комбинированные методы и социальное взаимодействие способствуют гармоничному развитию детей. Таким образом, программа обеспечивает одновременно физическое и эмоциональное развитие.</a:t>
            </a:r>
            <a:endParaRPr/>
          </a:p>
        </p:txBody>
      </p:sp>
      <p:sp>
        <p:nvSpPr>
          <p:cNvPr id="161" name="Google Shape;161;p24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Схема методов реализации программы 'Нейроигры'</a:t>
            </a:r>
            <a:endParaRPr/>
          </a:p>
        </p:txBody>
      </p:sp>
      <p:sp>
        <p:nvSpPr>
          <p:cNvPr id="167" name="Google Shape;167;p2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pic>
        <p:nvPicPr>
          <p:cNvPr id="168" name="Google Shape;16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05000" y="540720"/>
            <a:ext cx="5080000" cy="2982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Оценка эффективности программы</a:t>
            </a:r>
            <a:endParaRPr/>
          </a:p>
        </p:txBody>
      </p:sp>
      <p:sp>
        <p:nvSpPr>
          <p:cNvPr id="174" name="Google Shape;174;p26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pic>
        <p:nvPicPr>
          <p:cNvPr id="175" name="Google Shape;17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6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Системная оценка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7" name="Google Shape;177;p26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Необходима адекватная оценка успеха программы 'Нейроигры'. Комплексный подход включает методы: анкетирование, анализ тестирования для получения всесторонней картины.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8" name="Google Shape;17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26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Адаптация методов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Специфика дошкольного возраста требует адаптации. Игровая форма тестирования позволяет оценить знания и развитие моторики и координации.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Динамика развития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Мониторинг и анализ динамики развития позволяет выявить тренды и особенности каждого ребенка, что способствует эффективной коррекции программы.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Профилактика проблем физического развития</a:t>
            </a:r>
            <a:endParaRPr/>
          </a:p>
        </p:txBody>
      </p:sp>
      <p:sp>
        <p:nvSpPr>
          <p:cNvPr id="189" name="Google Shape;189;p27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pic>
        <p:nvPicPr>
          <p:cNvPr id="190" name="Google Shape;19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7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Проблемы развития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2" name="Google Shape;192;p27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Недостаток физической активности у детей дошкольного возраста требует внимания к профилактическим мерам для поддержания здоровья и развития.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3" name="Google Shape;19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7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Игровые методы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5" name="Google Shape;195;p27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Использование игровых методик, таких как проект «Волшебная стена», способствует коррекции осанки и развитию двигательных навыков в увлекательной форме.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6" name="Google Shape;196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651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7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Технические средства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98" name="Google Shape;198;p27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Нестандартные спортивные снаряды делают занятия разнообразными и интересными, помогая в профилактике плоскостопия и укреплении здоровья.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Заключение</a:t>
            </a:r>
            <a:endParaRPr/>
          </a:p>
        </p:txBody>
      </p:sp>
      <p:sp>
        <p:nvSpPr>
          <p:cNvPr id="204" name="Google Shape;204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pic>
        <p:nvPicPr>
          <p:cNvPr id="205" name="Google Shape;20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4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8"/>
          <p:cNvSpPr txBox="1"/>
          <p:nvPr/>
        </p:nvSpPr>
        <p:spPr>
          <a:xfrm>
            <a:off x="317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Актуальность программы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07" name="Google Shape;207;p28"/>
          <p:cNvSpPr txBox="1"/>
          <p:nvPr/>
        </p:nvSpPr>
        <p:spPr>
          <a:xfrm>
            <a:off x="317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Разработка разноуровневой ДООП по физическому воспитанию на основе нейроигр становится решающей в условиях современных вызовов недостаточной физической активности детей.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8" name="Google Shape;208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38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8"/>
          <p:cNvSpPr txBox="1"/>
          <p:nvPr/>
        </p:nvSpPr>
        <p:spPr>
          <a:xfrm>
            <a:off x="3111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Нейропедагогика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10" name="Google Shape;210;p28"/>
          <p:cNvSpPr txBox="1"/>
          <p:nvPr/>
        </p:nvSpPr>
        <p:spPr>
          <a:xfrm>
            <a:off x="3111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Использование нейропедагогических методов позволяет улучшить межполушарные связи, способствуя гармоничному развитию когнитивных и моторных навыков у детей.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11" name="Google Shape;211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32500" y="1524000"/>
            <a:ext cx="508000" cy="50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8"/>
          <p:cNvSpPr txBox="1"/>
          <p:nvPr/>
        </p:nvSpPr>
        <p:spPr>
          <a:xfrm>
            <a:off x="5905500" y="2159000"/>
            <a:ext cx="27939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Объединение усилий</a:t>
            </a:r>
            <a:endParaRPr sz="1800"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13" name="Google Shape;213;p28"/>
          <p:cNvSpPr txBox="1"/>
          <p:nvPr/>
        </p:nvSpPr>
        <p:spPr>
          <a:xfrm>
            <a:off x="5905500" y="2794000"/>
            <a:ext cx="25401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  <a:latin typeface="Proxima Nova"/>
                <a:ea typeface="Proxima Nova"/>
                <a:cs typeface="Proxima Nova"/>
                <a:sym typeface="Proxima Nova"/>
              </a:rPr>
              <a:t>Важность семинаров для родителей и педагогов укрепляет взаимодействие всех участников, создавая общую цель — гармоничное развитие детей в условиях современных реалий.</a:t>
            </a:r>
            <a:endParaRPr>
              <a:solidFill>
                <a:schemeClr val="accent3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Список литературы</a:t>
            </a:r>
            <a:endParaRPr/>
          </a:p>
        </p:txBody>
      </p:sp>
      <p:sp>
        <p:nvSpPr>
          <p:cNvPr id="219" name="Google Shape;219;p2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1. Microsoft Word - Лекция - 5 Методы ФВ 2.doc. Доступ: https://sgpi.ru/user/-236/umk/лекция - 5 методы фв 2.pdf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2. Оценка эффективности образовательных программ. Доступ: https://www.zircon.ru/upload/iblock/a78/ocenka_jeffektivnosti_obrazovatelnyh_programm_obosnovanie_2001.pdf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3. Актуальные проблемы физического воспитания. Доступ: https://solncesvet.ru/opublikovannyie-materialyi/aktualnye-problemy-fizicheskogo-vospitan.10152218163/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4. Нейроигры в работе с детьми. Доступ: https://www.b17.ru/article/473551/.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5. Применение нейроигр на занятиях по физической культуре. Доступ: https://www.maam.ru/detskijsad/-primenenie-neiroigr-i-uprazhnenii-na-zanjatijah-po-fizicheskoi-kulture-s-detmi-starshego-doshkolnogo-vozrasta-s-tnr.html.</a:t>
            </a:r>
            <a:endParaRPr/>
          </a:p>
        </p:txBody>
      </p:sp>
      <p:sp>
        <p:nvSpPr>
          <p:cNvPr id="220" name="Google Shape;220;p29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0</TotalTime>
  <Words>832</Words>
  <Application>Microsoft Office PowerPoint</Application>
  <PresentationFormat>Экран (16:9)</PresentationFormat>
  <Paragraphs>81</Paragraphs>
  <Slides>17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Паркет</vt:lpstr>
      <vt:lpstr>Разноуровневая ДООП по физическому воспитанию: Нейроигры</vt:lpstr>
      <vt:lpstr>Цель</vt:lpstr>
      <vt:lpstr>Задачи</vt:lpstr>
      <vt:lpstr>Проблема</vt:lpstr>
      <vt:lpstr>Введение</vt:lpstr>
      <vt:lpstr>Актуальность проекта</vt:lpstr>
      <vt:lpstr>Проблематика физического воспитания в дошкольном возрасте</vt:lpstr>
      <vt:lpstr>Нейропедагогика как основа программы</vt:lpstr>
      <vt:lpstr>Презентация PowerPoint</vt:lpstr>
      <vt:lpstr>Презентация PowerPoint</vt:lpstr>
      <vt:lpstr>Цели и задачи программы «Нейроигры»</vt:lpstr>
      <vt:lpstr>Методы реализации программы</vt:lpstr>
      <vt:lpstr>Презентация PowerPoint</vt:lpstr>
      <vt:lpstr>Оценка эффективности программы</vt:lpstr>
      <vt:lpstr>Профилактика проблем физического развития</vt:lpstr>
      <vt:lpstr>Заключение</vt:lpstr>
      <vt:lpstr>Список литературы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Разноуровневая ДООП по физическому воспитанию: Нейроигры</dc:title>
  <cp:lastModifiedBy>Костя</cp:lastModifiedBy>
  <cp:revision>1</cp:revision>
  <dcterms:modified xsi:type="dcterms:W3CDTF">2025-08-11T16:12:16Z</dcterms:modified>
</cp:coreProperties>
</file>