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8" r:id="rId3"/>
    <p:sldId id="257" r:id="rId4"/>
    <p:sldId id="258" r:id="rId5"/>
    <p:sldId id="266" r:id="rId6"/>
    <p:sldId id="260" r:id="rId7"/>
    <p:sldId id="261" r:id="rId8"/>
    <p:sldId id="263" r:id="rId9"/>
    <p:sldId id="264" r:id="rId10"/>
    <p:sldId id="265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3" d="100"/>
          <a:sy n="83" d="100"/>
        </p:scale>
        <p:origin x="63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32000" y="1106311"/>
            <a:ext cx="8398932" cy="301413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ГАПОУ «Нижнекамский колледж транспортной инфраструктуры»</a:t>
            </a:r>
            <a:br>
              <a:rPr lang="ru-RU" sz="36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     слесарные инструменты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692444" y="4730044"/>
            <a:ext cx="3138311" cy="1614312"/>
          </a:xfrm>
        </p:spPr>
        <p:txBody>
          <a:bodyPr/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Подготовил:</a:t>
            </a:r>
          </a:p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ЛОЙЕР РОМАН</a:t>
            </a:r>
          </a:p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158</a:t>
            </a:r>
          </a:p>
        </p:txBody>
      </p:sp>
    </p:spTree>
    <p:extLst>
      <p:ext uri="{BB962C8B-B14F-4D97-AF65-F5344CB8AC3E}">
        <p14:creationId xmlns:p14="http://schemas.microsoft.com/office/powerpoint/2010/main" val="2972273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492BF3-CE0C-C68A-1E72-3914BF18D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3BAB98-6536-D827-6AB5-4B31B81986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594927"/>
          </a:xfrm>
        </p:spPr>
        <p:txBody>
          <a:bodyPr>
            <a:normAutofit fontScale="47500" lnSpcReduction="20000"/>
          </a:bodyPr>
          <a:lstStyle/>
          <a:p>
            <a:r>
              <a:rPr lang="ru-RU" sz="8400" b="0" strike="noStrike" spc="-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ЦЕЛИ:</a:t>
            </a:r>
          </a:p>
          <a:p>
            <a:r>
              <a:rPr lang="ru-RU" sz="8400" b="0" strike="noStrike" spc="-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ознакомить с различными видами слесарных инструментов и последними достижениями в обработке металла;</a:t>
            </a:r>
          </a:p>
          <a:p>
            <a:endParaRPr lang="ru-RU" sz="8400" spc="-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400" b="0" strike="noStrike" spc="-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изучить назначение и достоинства современных слесарных инструментов.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0360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7332" y="169332"/>
            <a:ext cx="6028267" cy="1535289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ЧЕРТИЛКА –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первейший инструмент для разметки в виде шариковой ручки с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клипсой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удобного ношения в кармане.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969" y="1798909"/>
            <a:ext cx="3943497" cy="419055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24" y="267855"/>
            <a:ext cx="4477842" cy="5721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996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7509" y="426156"/>
            <a:ext cx="4673602" cy="4778023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Автоматический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кернер –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самых нужных инструментов в слесарном деле.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840" y="505179"/>
            <a:ext cx="4737050" cy="5868680"/>
          </a:xfrm>
        </p:spPr>
      </p:pic>
    </p:spTree>
    <p:extLst>
      <p:ext uri="{BB962C8B-B14F-4D97-AF65-F5344CB8AC3E}">
        <p14:creationId xmlns:p14="http://schemas.microsoft.com/office/powerpoint/2010/main" val="1790252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83021" y="925690"/>
            <a:ext cx="4357512" cy="3691466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  <a:latin typeface="мемTimes New Roman"/>
                <a:cs typeface="Times New Roman" panose="02020603050405020304" pitchFamily="18" charset="0"/>
              </a:rPr>
              <a:t>Метчик-сверло</a:t>
            </a:r>
            <a:br>
              <a:rPr lang="ru-RU" dirty="0">
                <a:solidFill>
                  <a:schemeClr val="bg1"/>
                </a:solidFill>
                <a:latin typeface="мемTimes New Roman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мемTimes New Roman"/>
                <a:cs typeface="Times New Roman" panose="02020603050405020304" pitchFamily="18" charset="0"/>
              </a:rPr>
              <a:t>-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специальный инструмент, который сверлит отверстие и одновременно формирует в нем резьбу</a:t>
            </a:r>
            <a:endParaRPr lang="ru-RU" dirty="0">
              <a:solidFill>
                <a:schemeClr val="bg1"/>
              </a:solidFill>
              <a:latin typeface="мемTimes New Roman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599" y="347133"/>
            <a:ext cx="4865512" cy="5816600"/>
          </a:xfrm>
        </p:spPr>
      </p:pic>
    </p:spTree>
    <p:extLst>
      <p:ext uri="{BB962C8B-B14F-4D97-AF65-F5344CB8AC3E}">
        <p14:creationId xmlns:p14="http://schemas.microsoft.com/office/powerpoint/2010/main" val="3781489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3429" y="293511"/>
            <a:ext cx="5677638" cy="1670756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Метрический резьбомер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полезный прибор для измерения шага внутренней и наружной резьбы.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895" y="2159960"/>
            <a:ext cx="3577905" cy="394732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05" y="361416"/>
            <a:ext cx="4635677" cy="574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454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37867" y="507098"/>
            <a:ext cx="4899377" cy="1423302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 для снятия заусенцев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может также снять фаску с болтов, шпилек, прутков.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757" y="2122056"/>
            <a:ext cx="3472973" cy="39175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45" y="507098"/>
            <a:ext cx="4865512" cy="564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449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81422" y="203200"/>
            <a:ext cx="4838524" cy="1761067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Гайколом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инструмент, который поможет убрать напрочь заржавевшие гайки.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021" y="2123438"/>
            <a:ext cx="3689439" cy="3947293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78" y="357297"/>
            <a:ext cx="4852689" cy="571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7185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68443" y="959557"/>
            <a:ext cx="3443113" cy="4030132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Труборез –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миниатюрное приспособление для резки медных, алюминиевых, латунных и пластиковых труб.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156" y="383822"/>
            <a:ext cx="5287665" cy="5915377"/>
          </a:xfrm>
        </p:spPr>
      </p:pic>
    </p:spTree>
    <p:extLst>
      <p:ext uri="{BB962C8B-B14F-4D97-AF65-F5344CB8AC3E}">
        <p14:creationId xmlns:p14="http://schemas.microsoft.com/office/powerpoint/2010/main" val="2716927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08710" y="790221"/>
            <a:ext cx="3939823" cy="463152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Набор     слесарных инструментов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все случаи жизни, без которого в хозяйстве не обойтись!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422" y="519289"/>
            <a:ext cx="5946710" cy="5689600"/>
          </a:xfrm>
        </p:spPr>
      </p:pic>
    </p:spTree>
    <p:extLst>
      <p:ext uri="{BB962C8B-B14F-4D97-AF65-F5344CB8AC3E}">
        <p14:creationId xmlns:p14="http://schemas.microsoft.com/office/powerpoint/2010/main" val="27412547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3CB874-A8E7-0614-0FD0-EB972364C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FD724E-04E2-5AC5-AD25-514155E267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757" y="685800"/>
            <a:ext cx="9466551" cy="48837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7200" dirty="0"/>
              <a:t>СПАСИБО</a:t>
            </a:r>
          </a:p>
          <a:p>
            <a:pPr marL="0" indent="0" algn="ctr">
              <a:buNone/>
            </a:pPr>
            <a:r>
              <a:rPr lang="ru-RU" sz="7200" dirty="0"/>
              <a:t>ЗА</a:t>
            </a:r>
          </a:p>
          <a:p>
            <a:pPr marL="0" indent="0" algn="ctr">
              <a:buNone/>
            </a:pPr>
            <a:r>
              <a:rPr lang="ru-RU" sz="7200" dirty="0"/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185501731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199</TotalTime>
  <Words>165</Words>
  <Application>Microsoft Office PowerPoint</Application>
  <PresentationFormat>Широкоэкранный</PresentationFormat>
  <Paragraphs>19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Century Gothic</vt:lpstr>
      <vt:lpstr>Times New Roman</vt:lpstr>
      <vt:lpstr>Wingdings 3</vt:lpstr>
      <vt:lpstr>мемTimes New Roman</vt:lpstr>
      <vt:lpstr>Сектор</vt:lpstr>
      <vt:lpstr>ГАПОУ «Нижнекамский колледж транспортной инфраструктуры»   Современные      слесарные инструменты</vt:lpstr>
      <vt:lpstr>Презентация PowerPoint</vt:lpstr>
      <vt:lpstr>ЧЕРТИЛКА – первейший инструмент для разметки в виде шариковой ручки с клипсой для удобного ношения в кармане.</vt:lpstr>
      <vt:lpstr>Автоматический кернер – один из самых нужных инструментов в слесарном деле.</vt:lpstr>
      <vt:lpstr>Метчик-сверло - специальный инструмент, который сверлит отверстие и одновременно формирует в нем резьбу</vt:lpstr>
      <vt:lpstr>Метрический резьбомер - полезный прибор для измерения шага внутренней и наружной резьбы.</vt:lpstr>
      <vt:lpstr>Инструмент для снятия заусенцев может также снять фаску с болтов, шпилек, прутков.</vt:lpstr>
      <vt:lpstr>Гайколом – инструмент, который поможет убрать напрочь заржавевшие гайки.</vt:lpstr>
      <vt:lpstr>Труборез – миниатюрное приспособление для резки медных, алюминиевых, латунных и пластиковых труб.</vt:lpstr>
      <vt:lpstr>Набор     слесарных инструментов на все случаи жизни, без которого в хозяйстве не обойтись!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     слесарные инструменты</dc:title>
  <dc:creator>`FF_Laptop</dc:creator>
  <cp:lastModifiedBy>Мария Султановна</cp:lastModifiedBy>
  <cp:revision>22</cp:revision>
  <dcterms:created xsi:type="dcterms:W3CDTF">2025-02-14T19:26:19Z</dcterms:created>
  <dcterms:modified xsi:type="dcterms:W3CDTF">2026-04-14T07:51:52Z</dcterms:modified>
</cp:coreProperties>
</file>