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062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6051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952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701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70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665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84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672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240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226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697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35D06-6495-404D-B762-38D17162418D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793ED-BFA2-4764-9237-CF519C2DC33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834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1960" y="1109395"/>
            <a:ext cx="984504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автоном</a:t>
            </a:r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ное дошкольное образовательное учреждение</a:t>
            </a:r>
          </a:p>
          <a:p>
            <a:pPr algn="ctr"/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«Детский сад № 4 «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Морозк</a:t>
            </a:r>
            <a:r>
              <a:rPr lang="ru-RU" sz="2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о»</a:t>
            </a:r>
          </a:p>
          <a:p>
            <a:pPr algn="ctr"/>
            <a:r>
              <a:rPr lang="ru-RU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Презентация </a:t>
            </a:r>
          </a:p>
          <a:p>
            <a:pPr algn="ctr"/>
            <a:r>
              <a:rPr lang="ru-RU" sz="60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«Светлячки надежды – главные помощники безопасности»</a:t>
            </a:r>
          </a:p>
          <a:p>
            <a:pPr algn="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Подготовила воспитатель Сокол М.И.</a:t>
            </a:r>
          </a:p>
          <a:p>
            <a:pPr algn="ctr"/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г. Мегион, 2021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10200" y="8309293"/>
            <a:ext cx="1942465" cy="126492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2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«Детский сад № 6 «Буратино»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6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Презентация «Светоотражатели – главные помощники безопасности»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sz="2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Подготовила старший воспитатель Сокол М.И.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2" descr="Картинки по запросу картинки фликера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335" y="-2716212"/>
            <a:ext cx="1754505" cy="233934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9980612" y="12757685"/>
            <a:ext cx="2692244" cy="1998128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2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«Детский сад № 6 «Буратино»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6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Презентация «Светоотражатели – главные помощники безопасности»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sz="2000" b="1" kern="120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Подготовила старший воспитатель Сокол М.И.</a:t>
            </a:r>
            <a:endParaRPr lang="ru-RU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Рисунок 7" descr="Картинки по запросу картинки фликера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7170" y="1417637"/>
            <a:ext cx="2816860" cy="2620645"/>
          </a:xfrm>
          <a:prstGeom prst="smileyFac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9648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1120" y="641267"/>
            <a:ext cx="8747760" cy="843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48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</a:t>
            </a:r>
            <a:r>
              <a:rPr lang="ru-RU" sz="4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 </a:t>
            </a:r>
            <a:r>
              <a:rPr lang="ru-RU" sz="48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световозвращателей</a:t>
            </a:r>
            <a:endParaRPr lang="ru-RU" sz="4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Картинки по запросу светоотражающие элементы картинк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" y="1484960"/>
            <a:ext cx="3362960" cy="3331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Картинки по запросу светоотражающие элементы картинк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116579"/>
            <a:ext cx="3688397" cy="3399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Похожее изображение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680" y="410845"/>
            <a:ext cx="3200400" cy="6129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1087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4840" y="422382"/>
            <a:ext cx="1107948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предметы мы видим только благодаря свету, который упал на них и отразился. В темное время суток на неосвещенной улице эта особенность глаза может сослужить плохую службу. Она подвергает нас опасности оказаться незамеченным на проезжей части.</a:t>
            </a:r>
            <a:endParaRPr lang="ru-RU" sz="32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Картинки по запросу светоотражающие элементы картинк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840" y="3346259"/>
            <a:ext cx="8793480" cy="3206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72565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светоотражающие элементы картинк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69720"/>
            <a:ext cx="5273040" cy="487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Похожее изображение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360" y="259080"/>
            <a:ext cx="4998719" cy="56083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952997" y="259080"/>
            <a:ext cx="438100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Как носить </a:t>
            </a:r>
            <a:r>
              <a:rPr lang="ru-RU" sz="3200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световозвращатель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570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артинки по запросу светоотражающие элементы картинк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84" y="581024"/>
            <a:ext cx="5085716" cy="5941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Картинки по запросу светоотражающие элементы картинки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440" y="1021080"/>
            <a:ext cx="5638800" cy="4724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7412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светоотражающие элементы картинк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" y="640080"/>
            <a:ext cx="10515600" cy="56387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7233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светоотражающие элементы картинк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760" y="2225041"/>
            <a:ext cx="6151880" cy="4254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Картинки по запросу светоотражающие элементы картинки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" y="323532"/>
            <a:ext cx="4913948" cy="4995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5287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светоотражающие элементы картинк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3720" y="274320"/>
            <a:ext cx="5471160" cy="6477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1900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светоотражающие элементы картинки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411480"/>
            <a:ext cx="6995160" cy="61874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47178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140</Words>
  <Application>Microsoft Office PowerPoint</Application>
  <PresentationFormat>Широкоэкранный</PresentationFormat>
  <Paragraphs>18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Марина</cp:lastModifiedBy>
  <cp:revision>7</cp:revision>
  <dcterms:created xsi:type="dcterms:W3CDTF">2016-11-25T03:11:50Z</dcterms:created>
  <dcterms:modified xsi:type="dcterms:W3CDTF">2021-02-11T15:24:52Z</dcterms:modified>
</cp:coreProperties>
</file>