
<file path=[Content_Types].xml><?xml version="1.0" encoding="utf-8"?>
<Types xmlns="http://schemas.openxmlformats.org/package/2006/content-types">
  <Override PartName="/ppt/activeX/activeX15.xml" ContentType="application/vnd.ms-office.activeX+xml"/>
  <Override PartName="/ppt/activeX/activeX26.xml" ContentType="application/vnd.ms-office.activeX+xml"/>
  <Override PartName="/ppt/activeX/activeX44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activeX/activeX33.xml" ContentType="application/vnd.ms-office.activeX+xml"/>
  <Override PartName="/ppt/activeX/activeX42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Override PartName="/ppt/activeX/activeX40.xml" ContentType="application/vnd.ms-office.activeX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activeX/activeX20.xml" ContentType="application/vnd.ms-office.activeX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activeX/activeX9.xml" ContentType="application/vnd.ms-office.activeX+xml"/>
  <Override PartName="/ppt/activeX/activeX29.xml" ContentType="application/vnd.ms-office.activeX+xml"/>
  <Override PartName="/ppt/activeX/activeX38.xml" ContentType="application/vnd.ms-office.activeX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7.xml" ContentType="application/vnd.ms-office.activeX+xml"/>
  <Override PartName="/ppt/activeX/activeX18.xml" ContentType="application/vnd.ms-office.activeX+xml"/>
  <Override PartName="/ppt/activeX/activeX27.xml" ContentType="application/vnd.ms-office.activeX+xml"/>
  <Override PartName="/ppt/activeX/activeX36.xml" ContentType="application/vnd.ms-office.activeX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Override PartName="/ppt/activeX/activeX45.xml" ContentType="application/vnd.ms-office.activeX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activeX/activeX43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activeX/activeX8.xml" ContentType="application/vnd.ms-office.activeX+xml"/>
  <Override PartName="/ppt/activeX/activeX39.xml" ContentType="application/vnd.ms-office.activeX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activeX/activeX6.xml" ContentType="application/vnd.ms-office.activeX+xml"/>
  <Override PartName="/ppt/activeX/activeX19.xml" ContentType="application/vnd.ms-office.activeX+xml"/>
  <Override PartName="/ppt/activeX/activeX28.xml" ContentType="application/vnd.ms-office.activeX+xml"/>
  <Override PartName="/ppt/activeX/activeX37.xml" ContentType="application/vnd.ms-office.activeX+xml"/>
  <Override PartName="/ppt/activeX/activeX46.xml" ContentType="application/vnd.ms-office.activeX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activeX/activeX4.xml" ContentType="application/vnd.ms-office.activeX+xml"/>
  <Override PartName="/ppt/activeX/activeX17.xml" ContentType="application/vnd.ms-office.activeX+xml"/>
  <Override PartName="/ppt/activeX/activeX35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6" r:id="rId4"/>
    <p:sldId id="258" r:id="rId5"/>
    <p:sldId id="260" r:id="rId6"/>
    <p:sldId id="261" r:id="rId7"/>
    <p:sldId id="262" r:id="rId8"/>
    <p:sldId id="263" r:id="rId9"/>
    <p:sldId id="259" r:id="rId10"/>
    <p:sldId id="265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619" autoAdjust="0"/>
  </p:normalViewPr>
  <p:slideViewPr>
    <p:cSldViewPr>
      <p:cViewPr varScale="1">
        <p:scale>
          <a:sx n="70" d="100"/>
          <a:sy n="70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activeX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3ED136-F64A-4330-A503-2527B68FB997}" type="doc">
      <dgm:prSet loTypeId="urn:microsoft.com/office/officeart/2005/8/layout/cycle5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BCE5FB6-3CD9-4629-B0CE-2C3B86BAB549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ЛЕТО</a:t>
          </a:r>
          <a:endParaRPr lang="ru-RU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06E4C2F7-024B-49AA-B97C-05D04F290965}" type="parTrans" cxnId="{77E0432C-5006-41BC-9269-898418E73464}">
      <dgm:prSet/>
      <dgm:spPr/>
      <dgm:t>
        <a:bodyPr/>
        <a:lstStyle/>
        <a:p>
          <a:endParaRPr lang="ru-RU" sz="24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26F6830E-D16A-46A5-A3A0-8E7D5A14D63A}" type="sibTrans" cxnId="{77E0432C-5006-41BC-9269-898418E73464}">
      <dgm:prSet/>
      <dgm:spPr>
        <a:ln w="76200"/>
      </dgm:spPr>
      <dgm:t>
        <a:bodyPr/>
        <a:lstStyle/>
        <a:p>
          <a:endParaRPr lang="ru-RU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659FB46A-E954-4A28-8218-4B87D2B0A642}">
      <dgm:prSet phldrT="[Текст]" custT="1"/>
      <dgm:spPr>
        <a:solidFill>
          <a:srgbClr val="FF9933"/>
        </a:solidFill>
      </dgm:spPr>
      <dgm:t>
        <a:bodyPr/>
        <a:lstStyle/>
        <a:p>
          <a:r>
            <a: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ОСЕНЬ</a:t>
          </a:r>
          <a:endParaRPr lang="ru-RU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3AE49416-130F-41CE-B45A-0F9DA2877AF6}" type="parTrans" cxnId="{831F8C49-563F-43E0-9BE3-2F3A228256B8}">
      <dgm:prSet/>
      <dgm:spPr/>
      <dgm:t>
        <a:bodyPr/>
        <a:lstStyle/>
        <a:p>
          <a:endParaRPr lang="ru-RU" sz="24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2A5426CA-CF0E-45F8-A5C9-4D09F12765A4}" type="sibTrans" cxnId="{831F8C49-563F-43E0-9BE3-2F3A228256B8}">
      <dgm:prSet/>
      <dgm:spPr>
        <a:ln w="76200"/>
      </dgm:spPr>
      <dgm:t>
        <a:bodyPr/>
        <a:lstStyle/>
        <a:p>
          <a:endParaRPr lang="ru-RU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F7319CEC-F935-46E8-AAF7-E9803CD1F269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ЗИМА</a:t>
          </a:r>
          <a:endParaRPr lang="ru-RU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36E797F1-D7BB-449F-BC0E-26ED171CC10F}" type="parTrans" cxnId="{36EDC6FE-ED61-4799-9E48-52EF72244139}">
      <dgm:prSet/>
      <dgm:spPr/>
      <dgm:t>
        <a:bodyPr/>
        <a:lstStyle/>
        <a:p>
          <a:endParaRPr lang="ru-RU" sz="24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FA6E311E-8A89-419A-B6AE-EB5EB316D0E3}" type="sibTrans" cxnId="{36EDC6FE-ED61-4799-9E48-52EF72244139}">
      <dgm:prSet/>
      <dgm:spPr>
        <a:ln w="76200"/>
      </dgm:spPr>
      <dgm:t>
        <a:bodyPr/>
        <a:lstStyle/>
        <a:p>
          <a:endParaRPr lang="ru-RU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579939D3-9F23-41C8-8CB8-30711C030014}">
      <dgm:prSet phldrT="[Текст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ВЕСНА</a:t>
          </a:r>
          <a:endParaRPr lang="ru-RU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C422EDD3-6E00-43EF-9CD1-519BDB1D0C28}" type="parTrans" cxnId="{E22967FB-386A-4C15-A126-DEAE21EE9BB6}">
      <dgm:prSet/>
      <dgm:spPr/>
      <dgm:t>
        <a:bodyPr/>
        <a:lstStyle/>
        <a:p>
          <a:endParaRPr lang="ru-RU" sz="24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1C2471BD-D34C-4FE3-ACD6-8A88BA348119}" type="sibTrans" cxnId="{E22967FB-386A-4C15-A126-DEAE21EE9BB6}">
      <dgm:prSet/>
      <dgm:spPr>
        <a:ln w="76200"/>
      </dgm:spPr>
      <dgm:t>
        <a:bodyPr/>
        <a:lstStyle/>
        <a:p>
          <a:endParaRPr lang="ru-RU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1085B236-AD92-48E7-958B-0EC2F30D6BE4}" type="pres">
      <dgm:prSet presAssocID="{953ED136-F64A-4330-A503-2527B68FB99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5646AE-D801-4753-B420-092CDFC89109}" type="pres">
      <dgm:prSet presAssocID="{2BCE5FB6-3CD9-4629-B0CE-2C3B86BAB54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4501CF-E7DD-4386-B09F-F97EDFC2F150}" type="pres">
      <dgm:prSet presAssocID="{2BCE5FB6-3CD9-4629-B0CE-2C3B86BAB549}" presName="spNode" presStyleCnt="0"/>
      <dgm:spPr/>
    </dgm:pt>
    <dgm:pt modelId="{E536C1D4-FFE6-4058-8602-9E9715EF4D6E}" type="pres">
      <dgm:prSet presAssocID="{26F6830E-D16A-46A5-A3A0-8E7D5A14D63A}" presName="sibTrans" presStyleLbl="sibTrans1D1" presStyleIdx="0" presStyleCnt="4"/>
      <dgm:spPr/>
      <dgm:t>
        <a:bodyPr/>
        <a:lstStyle/>
        <a:p>
          <a:endParaRPr lang="ru-RU"/>
        </a:p>
      </dgm:t>
    </dgm:pt>
    <dgm:pt modelId="{810D580B-BF49-47F8-BFAD-DEB5008CFCAC}" type="pres">
      <dgm:prSet presAssocID="{659FB46A-E954-4A28-8218-4B87D2B0A64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54A60A-F1B6-4BE4-B626-4389BFD6A46A}" type="pres">
      <dgm:prSet presAssocID="{659FB46A-E954-4A28-8218-4B87D2B0A642}" presName="spNode" presStyleCnt="0"/>
      <dgm:spPr/>
    </dgm:pt>
    <dgm:pt modelId="{CF8FFBD9-7C06-4C16-8E08-FF747CD5C0D0}" type="pres">
      <dgm:prSet presAssocID="{2A5426CA-CF0E-45F8-A5C9-4D09F12765A4}" presName="sibTrans" presStyleLbl="sibTrans1D1" presStyleIdx="1" presStyleCnt="4"/>
      <dgm:spPr/>
      <dgm:t>
        <a:bodyPr/>
        <a:lstStyle/>
        <a:p>
          <a:endParaRPr lang="ru-RU"/>
        </a:p>
      </dgm:t>
    </dgm:pt>
    <dgm:pt modelId="{2D54A802-B624-4816-8366-7E6DE67F93A8}" type="pres">
      <dgm:prSet presAssocID="{F7319CEC-F935-46E8-AAF7-E9803CD1F26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4C7651-3CCB-43C7-AB83-D5B48811DC46}" type="pres">
      <dgm:prSet presAssocID="{F7319CEC-F935-46E8-AAF7-E9803CD1F269}" presName="spNode" presStyleCnt="0"/>
      <dgm:spPr/>
    </dgm:pt>
    <dgm:pt modelId="{DF0AD7E8-24E7-45CD-B9C5-BA7131EB8097}" type="pres">
      <dgm:prSet presAssocID="{FA6E311E-8A89-419A-B6AE-EB5EB316D0E3}" presName="sibTrans" presStyleLbl="sibTrans1D1" presStyleIdx="2" presStyleCnt="4"/>
      <dgm:spPr/>
      <dgm:t>
        <a:bodyPr/>
        <a:lstStyle/>
        <a:p>
          <a:endParaRPr lang="ru-RU"/>
        </a:p>
      </dgm:t>
    </dgm:pt>
    <dgm:pt modelId="{B6B09AC0-D719-4BFD-B416-10CE0BC3BC2C}" type="pres">
      <dgm:prSet presAssocID="{579939D3-9F23-41C8-8CB8-30711C03001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93C251-2F82-40FB-95B0-5B4941E6734E}" type="pres">
      <dgm:prSet presAssocID="{579939D3-9F23-41C8-8CB8-30711C030014}" presName="spNode" presStyleCnt="0"/>
      <dgm:spPr/>
    </dgm:pt>
    <dgm:pt modelId="{25D77742-619F-4E91-A384-7B2B72379BC4}" type="pres">
      <dgm:prSet presAssocID="{1C2471BD-D34C-4FE3-ACD6-8A88BA348119}" presName="sibTrans" presStyleLbl="sibTrans1D1" presStyleIdx="3" presStyleCnt="4"/>
      <dgm:spPr/>
      <dgm:t>
        <a:bodyPr/>
        <a:lstStyle/>
        <a:p>
          <a:endParaRPr lang="ru-RU"/>
        </a:p>
      </dgm:t>
    </dgm:pt>
  </dgm:ptLst>
  <dgm:cxnLst>
    <dgm:cxn modelId="{FC41A8AA-DCA2-452A-9F5E-171A2F148185}" type="presOf" srcId="{2BCE5FB6-3CD9-4629-B0CE-2C3B86BAB549}" destId="{FA5646AE-D801-4753-B420-092CDFC89109}" srcOrd="0" destOrd="0" presId="urn:microsoft.com/office/officeart/2005/8/layout/cycle5"/>
    <dgm:cxn modelId="{F18CBEFD-1EAB-44BA-B54A-6CF837B4AF0A}" type="presOf" srcId="{F7319CEC-F935-46E8-AAF7-E9803CD1F269}" destId="{2D54A802-B624-4816-8366-7E6DE67F93A8}" srcOrd="0" destOrd="0" presId="urn:microsoft.com/office/officeart/2005/8/layout/cycle5"/>
    <dgm:cxn modelId="{0AA94EA1-4F6A-400C-B321-6EA53AE08521}" type="presOf" srcId="{579939D3-9F23-41C8-8CB8-30711C030014}" destId="{B6B09AC0-D719-4BFD-B416-10CE0BC3BC2C}" srcOrd="0" destOrd="0" presId="urn:microsoft.com/office/officeart/2005/8/layout/cycle5"/>
    <dgm:cxn modelId="{77E0432C-5006-41BC-9269-898418E73464}" srcId="{953ED136-F64A-4330-A503-2527B68FB997}" destId="{2BCE5FB6-3CD9-4629-B0CE-2C3B86BAB549}" srcOrd="0" destOrd="0" parTransId="{06E4C2F7-024B-49AA-B97C-05D04F290965}" sibTransId="{26F6830E-D16A-46A5-A3A0-8E7D5A14D63A}"/>
    <dgm:cxn modelId="{E22967FB-386A-4C15-A126-DEAE21EE9BB6}" srcId="{953ED136-F64A-4330-A503-2527B68FB997}" destId="{579939D3-9F23-41C8-8CB8-30711C030014}" srcOrd="3" destOrd="0" parTransId="{C422EDD3-6E00-43EF-9CD1-519BDB1D0C28}" sibTransId="{1C2471BD-D34C-4FE3-ACD6-8A88BA348119}"/>
    <dgm:cxn modelId="{DEAB0329-B025-43F1-8A13-C344C83E5727}" type="presOf" srcId="{659FB46A-E954-4A28-8218-4B87D2B0A642}" destId="{810D580B-BF49-47F8-BFAD-DEB5008CFCAC}" srcOrd="0" destOrd="0" presId="urn:microsoft.com/office/officeart/2005/8/layout/cycle5"/>
    <dgm:cxn modelId="{626D0D85-A513-4268-AF45-33714655C392}" type="presOf" srcId="{FA6E311E-8A89-419A-B6AE-EB5EB316D0E3}" destId="{DF0AD7E8-24E7-45CD-B9C5-BA7131EB8097}" srcOrd="0" destOrd="0" presId="urn:microsoft.com/office/officeart/2005/8/layout/cycle5"/>
    <dgm:cxn modelId="{36EDC6FE-ED61-4799-9E48-52EF72244139}" srcId="{953ED136-F64A-4330-A503-2527B68FB997}" destId="{F7319CEC-F935-46E8-AAF7-E9803CD1F269}" srcOrd="2" destOrd="0" parTransId="{36E797F1-D7BB-449F-BC0E-26ED171CC10F}" sibTransId="{FA6E311E-8A89-419A-B6AE-EB5EB316D0E3}"/>
    <dgm:cxn modelId="{255E9FFC-733C-456E-B18F-DA20CE74EDE9}" type="presOf" srcId="{953ED136-F64A-4330-A503-2527B68FB997}" destId="{1085B236-AD92-48E7-958B-0EC2F30D6BE4}" srcOrd="0" destOrd="0" presId="urn:microsoft.com/office/officeart/2005/8/layout/cycle5"/>
    <dgm:cxn modelId="{831F8C49-563F-43E0-9BE3-2F3A228256B8}" srcId="{953ED136-F64A-4330-A503-2527B68FB997}" destId="{659FB46A-E954-4A28-8218-4B87D2B0A642}" srcOrd="1" destOrd="0" parTransId="{3AE49416-130F-41CE-B45A-0F9DA2877AF6}" sibTransId="{2A5426CA-CF0E-45F8-A5C9-4D09F12765A4}"/>
    <dgm:cxn modelId="{5EA48594-F09B-42DE-A16E-BD61EB8FAEE0}" type="presOf" srcId="{2A5426CA-CF0E-45F8-A5C9-4D09F12765A4}" destId="{CF8FFBD9-7C06-4C16-8E08-FF747CD5C0D0}" srcOrd="0" destOrd="0" presId="urn:microsoft.com/office/officeart/2005/8/layout/cycle5"/>
    <dgm:cxn modelId="{9878FB40-8B79-4916-9F70-EA58977FAC5D}" type="presOf" srcId="{26F6830E-D16A-46A5-A3A0-8E7D5A14D63A}" destId="{E536C1D4-FFE6-4058-8602-9E9715EF4D6E}" srcOrd="0" destOrd="0" presId="urn:microsoft.com/office/officeart/2005/8/layout/cycle5"/>
    <dgm:cxn modelId="{78C10101-42BC-4959-9E06-FBB9E6862C3B}" type="presOf" srcId="{1C2471BD-D34C-4FE3-ACD6-8A88BA348119}" destId="{25D77742-619F-4E91-A384-7B2B72379BC4}" srcOrd="0" destOrd="0" presId="urn:microsoft.com/office/officeart/2005/8/layout/cycle5"/>
    <dgm:cxn modelId="{768127BF-8E80-4ADB-8C6F-B30E5840B5E2}" type="presParOf" srcId="{1085B236-AD92-48E7-958B-0EC2F30D6BE4}" destId="{FA5646AE-D801-4753-B420-092CDFC89109}" srcOrd="0" destOrd="0" presId="urn:microsoft.com/office/officeart/2005/8/layout/cycle5"/>
    <dgm:cxn modelId="{27D7A0EE-7FDB-4677-9FF5-C3B115F805BA}" type="presParOf" srcId="{1085B236-AD92-48E7-958B-0EC2F30D6BE4}" destId="{814501CF-E7DD-4386-B09F-F97EDFC2F150}" srcOrd="1" destOrd="0" presId="urn:microsoft.com/office/officeart/2005/8/layout/cycle5"/>
    <dgm:cxn modelId="{AC5B0DE3-30B1-4CD8-B5B6-779990450A65}" type="presParOf" srcId="{1085B236-AD92-48E7-958B-0EC2F30D6BE4}" destId="{E536C1D4-FFE6-4058-8602-9E9715EF4D6E}" srcOrd="2" destOrd="0" presId="urn:microsoft.com/office/officeart/2005/8/layout/cycle5"/>
    <dgm:cxn modelId="{3471BE49-E6A9-4EF3-A98A-3A0AB0E01C83}" type="presParOf" srcId="{1085B236-AD92-48E7-958B-0EC2F30D6BE4}" destId="{810D580B-BF49-47F8-BFAD-DEB5008CFCAC}" srcOrd="3" destOrd="0" presId="urn:microsoft.com/office/officeart/2005/8/layout/cycle5"/>
    <dgm:cxn modelId="{2E5EDFCF-14FE-46A7-8F4B-4105EAD27621}" type="presParOf" srcId="{1085B236-AD92-48E7-958B-0EC2F30D6BE4}" destId="{5454A60A-F1B6-4BE4-B626-4389BFD6A46A}" srcOrd="4" destOrd="0" presId="urn:microsoft.com/office/officeart/2005/8/layout/cycle5"/>
    <dgm:cxn modelId="{82B0027C-5BB5-4CF0-82F6-253E5C9519C7}" type="presParOf" srcId="{1085B236-AD92-48E7-958B-0EC2F30D6BE4}" destId="{CF8FFBD9-7C06-4C16-8E08-FF747CD5C0D0}" srcOrd="5" destOrd="0" presId="urn:microsoft.com/office/officeart/2005/8/layout/cycle5"/>
    <dgm:cxn modelId="{E648D5B7-85A5-4B33-BDFE-52295000E1DE}" type="presParOf" srcId="{1085B236-AD92-48E7-958B-0EC2F30D6BE4}" destId="{2D54A802-B624-4816-8366-7E6DE67F93A8}" srcOrd="6" destOrd="0" presId="urn:microsoft.com/office/officeart/2005/8/layout/cycle5"/>
    <dgm:cxn modelId="{E8594A7A-F807-4DA2-A412-884ABFD61A10}" type="presParOf" srcId="{1085B236-AD92-48E7-958B-0EC2F30D6BE4}" destId="{FE4C7651-3CCB-43C7-AB83-D5B48811DC46}" srcOrd="7" destOrd="0" presId="urn:microsoft.com/office/officeart/2005/8/layout/cycle5"/>
    <dgm:cxn modelId="{A51C74E8-3833-45BF-8037-1802DC4994F7}" type="presParOf" srcId="{1085B236-AD92-48E7-958B-0EC2F30D6BE4}" destId="{DF0AD7E8-24E7-45CD-B9C5-BA7131EB8097}" srcOrd="8" destOrd="0" presId="urn:microsoft.com/office/officeart/2005/8/layout/cycle5"/>
    <dgm:cxn modelId="{433092FB-DD6D-4DE3-87D6-A4368F66FEDC}" type="presParOf" srcId="{1085B236-AD92-48E7-958B-0EC2F30D6BE4}" destId="{B6B09AC0-D719-4BFD-B416-10CE0BC3BC2C}" srcOrd="9" destOrd="0" presId="urn:microsoft.com/office/officeart/2005/8/layout/cycle5"/>
    <dgm:cxn modelId="{FFCFECEB-51A7-4BBF-B165-62DC52DB3662}" type="presParOf" srcId="{1085B236-AD92-48E7-958B-0EC2F30D6BE4}" destId="{9293C251-2F82-40FB-95B0-5B4941E6734E}" srcOrd="10" destOrd="0" presId="urn:microsoft.com/office/officeart/2005/8/layout/cycle5"/>
    <dgm:cxn modelId="{EE9E449F-7273-4DD5-A39B-7441399B78C8}" type="presParOf" srcId="{1085B236-AD92-48E7-958B-0EC2F30D6BE4}" destId="{25D77742-619F-4E91-A384-7B2B72379BC4}" srcOrd="11" destOrd="0" presId="urn:microsoft.com/office/officeart/2005/8/layout/cycle5"/>
  </dgm:cxnLst>
  <dgm:bg/>
  <dgm:whole>
    <a:ln w="76200"/>
  </dgm:whole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image" Target="../media/image39.wmf"/><Relationship Id="rId7" Type="http://schemas.openxmlformats.org/officeDocument/2006/relationships/image" Target="../media/image43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image" Target="../media/image39.wmf"/><Relationship Id="rId7" Type="http://schemas.openxmlformats.org/officeDocument/2006/relationships/image" Target="../media/image43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3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5" Type="http://schemas.openxmlformats.org/officeDocument/2006/relationships/control" Target="../activeX/activeX4.xml"/><Relationship Id="rId10" Type="http://schemas.openxmlformats.org/officeDocument/2006/relationships/slideLayout" Target="../slideLayouts/slideLayout6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5.xml"/><Relationship Id="rId3" Type="http://schemas.openxmlformats.org/officeDocument/2006/relationships/control" Target="../activeX/activeX10.xml"/><Relationship Id="rId7" Type="http://schemas.openxmlformats.org/officeDocument/2006/relationships/control" Target="../activeX/activeX14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13.xml"/><Relationship Id="rId5" Type="http://schemas.openxmlformats.org/officeDocument/2006/relationships/control" Target="../activeX/activeX12.xml"/><Relationship Id="rId10" Type="http://schemas.openxmlformats.org/officeDocument/2006/relationships/slideLayout" Target="../slideLayouts/slideLayout6.xml"/><Relationship Id="rId4" Type="http://schemas.openxmlformats.org/officeDocument/2006/relationships/control" Target="../activeX/activeX11.xml"/><Relationship Id="rId9" Type="http://schemas.openxmlformats.org/officeDocument/2006/relationships/control" Target="../activeX/activeX1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3.xml"/><Relationship Id="rId3" Type="http://schemas.openxmlformats.org/officeDocument/2006/relationships/control" Target="../activeX/activeX18.xml"/><Relationship Id="rId7" Type="http://schemas.openxmlformats.org/officeDocument/2006/relationships/control" Target="../activeX/activeX22.xml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21.xml"/><Relationship Id="rId5" Type="http://schemas.openxmlformats.org/officeDocument/2006/relationships/control" Target="../activeX/activeX20.xml"/><Relationship Id="rId10" Type="http://schemas.openxmlformats.org/officeDocument/2006/relationships/slideLayout" Target="../slideLayouts/slideLayout6.xml"/><Relationship Id="rId4" Type="http://schemas.openxmlformats.org/officeDocument/2006/relationships/control" Target="../activeX/activeX19.xml"/><Relationship Id="rId9" Type="http://schemas.openxmlformats.org/officeDocument/2006/relationships/control" Target="../activeX/activeX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9.xml"/><Relationship Id="rId5" Type="http://schemas.openxmlformats.org/officeDocument/2006/relationships/control" Target="../activeX/activeX28.xml"/><Relationship Id="rId10" Type="http://schemas.openxmlformats.org/officeDocument/2006/relationships/slideLayout" Target="../slideLayouts/slideLayout6.xml"/><Relationship Id="rId4" Type="http://schemas.openxmlformats.org/officeDocument/2006/relationships/control" Target="../activeX/activeX27.xml"/><Relationship Id="rId9" Type="http://schemas.openxmlformats.org/officeDocument/2006/relationships/control" Target="../activeX/activeX3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9.xml"/><Relationship Id="rId3" Type="http://schemas.openxmlformats.org/officeDocument/2006/relationships/control" Target="../activeX/activeX34.xml"/><Relationship Id="rId7" Type="http://schemas.openxmlformats.org/officeDocument/2006/relationships/control" Target="../activeX/activeX38.xml"/><Relationship Id="rId2" Type="http://schemas.openxmlformats.org/officeDocument/2006/relationships/control" Target="../activeX/activeX33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37.xml"/><Relationship Id="rId5" Type="http://schemas.openxmlformats.org/officeDocument/2006/relationships/control" Target="../activeX/activeX36.xml"/><Relationship Id="rId10" Type="http://schemas.openxmlformats.org/officeDocument/2006/relationships/slideLayout" Target="../slideLayouts/slideLayout6.xml"/><Relationship Id="rId4" Type="http://schemas.openxmlformats.org/officeDocument/2006/relationships/control" Target="../activeX/activeX35.xml"/><Relationship Id="rId9" Type="http://schemas.openxmlformats.org/officeDocument/2006/relationships/control" Target="../activeX/activeX4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control" Target="../activeX/activeX42.xml"/><Relationship Id="rId7" Type="http://schemas.openxmlformats.org/officeDocument/2006/relationships/control" Target="../activeX/activeX46.xml"/><Relationship Id="rId2" Type="http://schemas.openxmlformats.org/officeDocument/2006/relationships/control" Target="../activeX/activeX41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45.xml"/><Relationship Id="rId5" Type="http://schemas.openxmlformats.org/officeDocument/2006/relationships/control" Target="../activeX/activeX44.xml"/><Relationship Id="rId4" Type="http://schemas.openxmlformats.org/officeDocument/2006/relationships/control" Target="../activeX/activeX4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МКОУ «СОШ ст.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Екатериноградской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ctr">
              <a:buFontTx/>
              <a:buNone/>
            </a:pPr>
            <a:r>
              <a:rPr lang="ru-RU" sz="6000" b="1" dirty="0" smtClean="0">
                <a:solidFill>
                  <a:schemeClr val="tx1"/>
                </a:solidFill>
              </a:rPr>
              <a:t>Урок по окружающему миру в </a:t>
            </a:r>
            <a:r>
              <a:rPr lang="ru-RU" sz="6000" b="1" dirty="0" smtClean="0"/>
              <a:t>1</a:t>
            </a:r>
            <a:r>
              <a:rPr lang="ru-RU" sz="6000" b="1" dirty="0" smtClean="0">
                <a:solidFill>
                  <a:schemeClr val="tx1"/>
                </a:solidFill>
              </a:rPr>
              <a:t> «А» классе.</a:t>
            </a:r>
          </a:p>
          <a:p>
            <a:pPr algn="ctr">
              <a:buFontTx/>
              <a:buNone/>
            </a:pPr>
            <a:endParaRPr lang="ru-RU" sz="6000" b="1" dirty="0" smtClean="0">
              <a:solidFill>
                <a:schemeClr val="tx1"/>
              </a:solidFill>
            </a:endParaRPr>
          </a:p>
          <a:p>
            <a:pPr algn="ctr">
              <a:buFontTx/>
              <a:buNone/>
            </a:pPr>
            <a:r>
              <a:rPr lang="ru-RU" b="1" dirty="0" smtClean="0">
                <a:solidFill>
                  <a:schemeClr val="tx1"/>
                </a:solidFill>
              </a:rPr>
              <a:t>Учитель </a:t>
            </a:r>
            <a:r>
              <a:rPr lang="ru-RU" b="1" dirty="0" err="1" smtClean="0">
                <a:solidFill>
                  <a:schemeClr val="tx1"/>
                </a:solidFill>
              </a:rPr>
              <a:t>Сурцева</a:t>
            </a:r>
            <a:r>
              <a:rPr lang="ru-RU" b="1" dirty="0" smtClean="0">
                <a:solidFill>
                  <a:schemeClr val="tx1"/>
                </a:solidFill>
              </a:rPr>
              <a:t> Инна Владимировна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Анна\Desktop\РАБОТА\Березы в лесу-картинки\41566858_1238009533_berez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71868" y="5857892"/>
            <a:ext cx="25717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Летом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Documents and Settings\Admin\Рабочий стол\Презентации\Мудрая Черепаха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4810125"/>
            <a:ext cx="2286000" cy="2047875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\Презентации\Муравей Вопросик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86644" y="2143116"/>
            <a:ext cx="1408113" cy="2139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Admin\Рабочий стол\Презентации\Мудрая Черепаха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4643446"/>
            <a:ext cx="2286000" cy="2047875"/>
          </a:xfrm>
          <a:prstGeom prst="rect">
            <a:avLst/>
          </a:prstGeom>
          <a:noFill/>
        </p:spPr>
      </p:pic>
      <p:sp>
        <p:nvSpPr>
          <p:cNvPr id="4" name="Выноска-облако 3"/>
          <p:cNvSpPr/>
          <p:nvPr/>
        </p:nvSpPr>
        <p:spPr>
          <a:xfrm>
            <a:off x="142844" y="214290"/>
            <a:ext cx="8072494" cy="2428892"/>
          </a:xfrm>
          <a:prstGeom prst="cloudCallout">
            <a:avLst>
              <a:gd name="adj1" fmla="val -19772"/>
              <a:gd name="adj2" fmla="val 189432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Какое сейчас время года? Найдите его на годовом круге. Посмотрите, какое время года было до него. А какое будет после? 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3500430" y="2571744"/>
          <a:ext cx="6000760" cy="3992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leto79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0"/>
            <a:ext cx="5000628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23" descr="01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13" y="214313"/>
            <a:ext cx="2857501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752601"/>
            <a:ext cx="4143372" cy="1829761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latin typeface="Arial Black" pitchFamily="34" charset="0"/>
              </a:rPr>
              <a:t>Когда наступит лето?</a:t>
            </a:r>
          </a:p>
        </p:txBody>
      </p:sp>
      <p:pic>
        <p:nvPicPr>
          <p:cNvPr id="13" name="Picture 2" descr="C:\Documents and Settings\Admin\Рабочий стол\Презентации\Муравей Вопросик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3214686"/>
            <a:ext cx="1408113" cy="2139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C:\Users\Анна\Desktop\winter-18_smcgee_nc_display.webp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29058" y="6143644"/>
            <a:ext cx="18614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ЗИМА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21" descr="vesn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786842" cy="621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071802" y="6088559"/>
            <a:ext cx="39290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ВЕСНА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kraski-vesni-1024x76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1313" y="0"/>
            <a:ext cx="8992687" cy="600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29058" y="6143644"/>
            <a:ext cx="17898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ЛЕТО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8858312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857620" y="6143644"/>
            <a:ext cx="22273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ОСЕНЬ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Картинка 145 из 10399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4393" y="0"/>
            <a:ext cx="6569607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tabLst>
                <a:tab pos="6557963" algn="l"/>
              </a:tabLst>
            </a:pPr>
            <a:r>
              <a:rPr lang="ru-RU" dirty="0" smtClean="0"/>
              <a:t>Двенадцать братьев</a:t>
            </a:r>
          </a:p>
          <a:p>
            <a:pPr eaLnBrk="1" hangingPunct="1">
              <a:buFont typeface="Wingdings" pitchFamily="2" charset="2"/>
              <a:buNone/>
              <a:tabLst>
                <a:tab pos="6557963" algn="l"/>
              </a:tabLst>
            </a:pPr>
            <a:r>
              <a:rPr lang="ru-RU" dirty="0" smtClean="0"/>
              <a:t>Разно называются</a:t>
            </a:r>
          </a:p>
          <a:p>
            <a:pPr eaLnBrk="1" hangingPunct="1">
              <a:buFont typeface="Wingdings" pitchFamily="2" charset="2"/>
              <a:buNone/>
              <a:tabLst>
                <a:tab pos="6557963" algn="l"/>
              </a:tabLst>
            </a:pPr>
            <a:r>
              <a:rPr lang="ru-RU" dirty="0" smtClean="0"/>
              <a:t>И разными делами </a:t>
            </a:r>
          </a:p>
          <a:p>
            <a:pPr eaLnBrk="1" hangingPunct="1">
              <a:buFont typeface="Wingdings" pitchFamily="2" charset="2"/>
              <a:buNone/>
              <a:tabLst>
                <a:tab pos="6557963" algn="l"/>
              </a:tabLst>
            </a:pPr>
            <a:r>
              <a:rPr lang="ru-RU" dirty="0" smtClean="0"/>
              <a:t>Занимаются?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2176463" y="3851275"/>
            <a:ext cx="2820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/>
              <a:t>Месяцы года</a:t>
            </a:r>
          </a:p>
        </p:txBody>
      </p:sp>
      <p:pic>
        <p:nvPicPr>
          <p:cNvPr id="6" name="Picture 2" descr="C:\Documents and Settings\Admin\Рабочий стол\Презентации\Муравей Вопросик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1285860"/>
            <a:ext cx="3194063" cy="48541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1000"/>
                                        <p:tgtEl>
                                          <p:spTgt spid="60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1000"/>
                                        <p:tgtEl>
                                          <p:spTgt spid="60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000"/>
                                        <p:tgtEl>
                                          <p:spTgt spid="60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2571736" y="1000108"/>
            <a:ext cx="1857388" cy="1000132"/>
          </a:xfrm>
          <a:prstGeom prst="horizontalScroll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ВЕСНА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4857752" y="1000108"/>
            <a:ext cx="1857388" cy="1000132"/>
          </a:xfrm>
          <a:prstGeom prst="horizontalScroll">
            <a:avLst/>
          </a:prstGeom>
          <a:solidFill>
            <a:srgbClr val="00B050"/>
          </a:solidFill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ЛЕТО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285720" y="1071546"/>
            <a:ext cx="1857388" cy="1000132"/>
          </a:xfrm>
          <a:prstGeom prst="horizontalScroll">
            <a:avLst/>
          </a:prstGeom>
          <a:solidFill>
            <a:srgbClr val="00B0F0"/>
          </a:solidFill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ЗИМА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7072330" y="928670"/>
            <a:ext cx="1857388" cy="1000132"/>
          </a:xfrm>
          <a:prstGeom prst="horizontalScroll">
            <a:avLst/>
          </a:prstGeom>
          <a:solidFill>
            <a:srgbClr val="FFC000"/>
          </a:solidFill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ОСЕНЬ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71934" y="3857628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ОКТЯБРЬ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85918" y="3500438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АВГУСТ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71934" y="5357826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СЕНТЯБРЬ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5984" y="4572008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ЯНВАРЬ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71538" y="5286388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ДЕКАБРЬ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14678" y="6072206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МАРТ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1472" y="6072206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ИЮНЬ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4282" y="4286256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АПРЕЛЬ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14942" y="4572008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ФАВРАЛЬ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58082" y="4929198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ИЮЛЬ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43636" y="6143644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НОЯБРЬ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929454" y="3714752"/>
            <a:ext cx="1500198" cy="4857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МАЙ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21 -0.03958 C -0.02725 -0.0419 -0.02795 -0.04468 -0.02934 -0.04653 C -0.03003 -0.04745 -0.03177 -0.04676 -0.03246 -0.04792 C -0.03333 -0.04931 -0.03281 -0.05185 -0.0335 -0.05347 C -0.03455 -0.05579 -0.03646 -0.05694 -0.03767 -0.05903 C -0.04444 -0.06968 -0.05225 -0.07986 -0.0585 -0.09097 C -0.06354 -0.09977 -0.06719 -0.1081 -0.07309 -0.11597 C -0.07743 -0.12176 -0.08177 -0.13889 -0.08455 -0.14653 C -0.08785 -0.16898 -0.08264 -0.13866 -0.08871 -0.15903 C -0.09028 -0.16435 -0.0908 -0.17014 -0.09184 -0.17569 C -0.0941 -0.18773 -0.09444 -0.2 -0.09705 -0.21181 C -0.09548 -0.24051 -0.09496 -0.26389 -0.08663 -0.28958 C -0.08437 -0.29676 -0.08472 -0.30185 -0.08038 -0.30764 C -0.07916 -0.31435 -0.07725 -0.31736 -0.07413 -0.32292 C -0.07274 -0.3287 -0.07014 -0.33241 -0.06684 -0.33681 C -0.06458 -0.34583 -0.0618 -0.35231 -0.06059 -0.36181 C -0.06163 -0.37477 -0.06163 -0.37014 -0.06163 -0.37569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64 -0.0368 C 0.03039 -0.0581 0.01598 -0.07384 0.00348 -0.08541 C -0.00451 -0.09282 -0.01267 -0.10115 -0.02048 -0.10902 C -0.02152 -0.10995 -0.0217 -0.11203 -0.02256 -0.11319 C -0.03055 -0.12268 -0.04288 -0.12963 -0.05277 -0.13402 C -0.05538 -0.13518 -0.05746 -0.13819 -0.06006 -0.13958 C -0.07118 -0.14537 -0.08246 -0.15023 -0.09236 -0.15902 C -0.09635 -0.1625 -0.1059 -0.16458 -0.1059 -0.16458 C -0.1177 -0.16412 -0.14131 -0.16389 -0.1559 -0.1618 C -0.16406 -0.16064 -0.17187 -0.15555 -0.17986 -0.15347 C -0.18506 -0.14652 -0.18819 -0.14074 -0.19236 -0.13264 C -0.19375 -0.12986 -0.19652 -0.1243 -0.19652 -0.1243 C -0.19774 -0.11805 -0.19652 -0.12014 -0.19861 -0.11736 " pathEditMode="relative" ptsTypes="ffffffffffff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51 -0.00347 C -0.09549 -0.01296 -0.08993 -0.01064 -0.09913 -0.01319 C -0.11181 -0.02453 -0.129 -0.02893 -0.14393 -0.02986 C -0.16163 -0.03102 -0.19705 -0.03264 -0.19705 -0.03264 C -0.2632 -0.03194 -0.31667 -0.03657 -0.37726 -0.02847 C -0.3849 -0.025 -0.375 -0.02916 -0.38976 -0.02569 C -0.39705 -0.02407 -0.40313 -0.02014 -0.41059 -0.01875 C -0.42275 -0.00787 -0.43611 0.00162 -0.44913 0.01042 C -0.45469 0.01412 -0.45886 0.02037 -0.46476 0.02292 C -0.48334 0.04769 -0.50868 0.04375 -0.53351 0.04653 C -0.5375 0.04838 -0.54167 0.04931 -0.54601 0.04931 " pathEditMode="relative" ptsTypes="ffffffffff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2 -0.04375 C -0.03212 -0.06597 -0.03298 -0.0838 -0.03559 -0.10486 C -0.03698 -0.15023 -0.03559 -0.1956 -0.03455 -0.24097 C -0.0342 -0.2588 -0.03559 -0.2794 -0.03038 -0.29653 C -0.03003 -0.30116 -0.03003 -0.30579 -0.02934 -0.31042 C -0.02899 -0.31319 -0.02725 -0.31875 -0.02725 -0.31875 C -0.02656 -0.32847 -0.02587 -0.33819 -0.02517 -0.34792 C -0.02482 -0.35394 -0.02187 -0.35995 -0.021 -0.36597 C -0.02153 -0.38958 -0.01597 -0.41019 -0.02517 -0.42847 C -0.0276 -0.44144 -0.0342 -0.45347 -0.03975 -0.46458 C -0.04462 -0.47431 -0.04844 -0.48403 -0.0533 -0.49375 C -0.05521 -0.49769 -0.05816 -0.49954 -0.05955 -0.50347 " pathEditMode="relative" ptsTypes="fffffffffff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2222E-6 C 0.00382 -0.00764 0.01319 -0.0132 0.01979 -0.01528 C 0.02587 -0.0206 0.03351 -0.02222 0.04063 -0.02361 C 0.05069 -0.03033 0.06667 -0.02847 0.07708 -0.02917 C 0.0934 -0.0287 0.10972 -0.02847 0.12604 -0.02778 C 0.13403 -0.02732 0.14115 -0.02361 0.14896 -0.02222 C 0.16024 -0.02014 0.17066 -0.01898 0.18229 -0.01806 C 0.18438 -0.01713 0.18646 -0.01574 0.18854 -0.01528 C 0.19028 -0.01482 0.19201 -0.01458 0.19375 -0.01389 C 0.19583 -0.0132 0.2 -0.01111 0.2 -0.01111 C 0.20903 -0.01158 0.21806 -0.01134 0.22708 -0.0125 C 0.2283 -0.01273 0.22917 -0.01458 0.23021 -0.01528 C 0.2349 -0.01852 0.2408 -0.01852 0.24583 -0.02083 C 0.24705 -0.02546 0.24688 -0.02361 0.24688 -0.02639 " pathEditMode="relative" ptsTypes="fffffffffffff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01 0.04236 C -0.07882 0.04491 -0.08611 0.04977 -0.09393 0.05209 C -0.09809 0.05324 -0.10643 0.05486 -0.10643 0.05486 C -0.13368 0.06945 -0.10747 0.05648 -0.18247 0.05903 C -0.21563 0.06019 -0.24966 0.06922 -0.28143 0.08125 C -0.28716 0.0875 -0.29306 0.08843 -0.29913 0.09375 C -0.30035 0.09491 -0.30104 0.09699 -0.30226 0.09792 C -0.30591 0.1007 -0.31163 0.10301 -0.3158 0.10486 C -0.32379 0.11297 -0.33334 0.11667 -0.34184 0.12431 C -0.35504 0.13611 -0.36511 0.15301 -0.3783 0.16459 C -0.38212 0.17223 -0.38924 0.17616 -0.39497 0.18125 C -0.39948 0.18542 -0.40295 0.19098 -0.40747 0.19514 C -0.41407 0.20139 -0.41719 0.20278 -0.42413 0.20625 C -0.42795 0.20811 -0.43056 0.2132 -0.43455 0.21459 C -0.44306 0.21736 -0.44948 0.22014 -0.45851 0.22014 " pathEditMode="relative" ptsTypes="ffffffffffffff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9 -0.04306 C 0.08403 -0.07709 0.11736 -0.09977 0.13629 -0.11806 C 0.14809 -0.12963 0.13316 -0.11829 0.14462 -0.12778 C 0.14965 -0.13195 0.15538 -0.13542 0.16025 -0.14028 C 0.16285 -0.14283 0.16476 -0.1463 0.16754 -0.14861 C 0.18143 -0.15996 0.19722 -0.16736 0.21025 -0.18056 C 0.23629 -0.20648 0.26302 -0.23287 0.29566 -0.24167 C 0.32639 -0.26227 0.3599 -0.27292 0.39358 -0.28195 C 0.39948 -0.28588 0.4059 -0.28611 0.41233 -0.28889 C 0.42691 -0.29537 0.44097 -0.30186 0.45608 -0.30695 C 0.46059 -0.31111 0.4717 -0.31389 0.4717 -0.31389 C 0.47656 -0.31806 0.47917 -0.31829 0.48525 -0.31945 C 0.49566 -0.32408 0.50643 -0.3294 0.51545 -0.3375 C 0.51771 -0.3419 0.52118 -0.34514 0.52275 -0.35 C 0.52761 -0.36459 0.52952 -0.38079 0.53629 -0.39445 C 0.53733 -0.40093 0.53785 -0.40764 0.53941 -0.41389 C 0.53906 -0.42361 0.53889 -0.43334 0.53837 -0.44306 C 0.53802 -0.44769 0.53663 -0.44723 0.53525 -0.45139 C 0.53143 -0.46273 0.52917 -0.47454 0.52587 -0.48611 C 0.52205 -0.5 0.52031 -0.51574 0.51233 -0.52639 C 0.51077 -0.53264 0.50955 -0.54028 0.504 -0.54028 " pathEditMode="relative" ptsTypes="ffffffffffffffffffffA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63 -0.0375 C -0.06823 -0.0463 -0.07482 -0.0551 -0.08142 -0.06389 C -0.0842 -0.0676 -0.08802 -0.06991 -0.0908 -0.07361 C -0.09757 -0.08264 -0.08993 -0.07662 -0.09809 -0.08195 C -0.10052 -0.09144 -0.10885 -0.09607 -0.11475 -0.10139 C -0.13021 -0.11505 -0.15 -0.11898 -0.16788 -0.125 C -0.17934 -0.12871 -0.19149 -0.12593 -0.2033 -0.12639 C -0.20677 -0.12986 -0.21111 -0.13148 -0.21371 -0.13611 C -0.21666 -0.14121 -0.2191 -0.14514 -0.22309 -0.14861 C -0.22448 -0.15394 -0.22743 -0.15602 -0.22934 -0.16111 C -0.23194 -0.16806 -0.22795 -0.16482 -0.23455 -0.17361 C -0.23785 -0.17801 -0.23628 -0.17778 -0.23871 -0.17778 " pathEditMode="relative" ptsTypes="fffffffffffA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41 0.04167 C 0.06892 0.04561 0.07361 0.04861 0.07899 0.05 C 0.0875 0.05764 0.09843 0.06088 0.10816 0.06528 C 0.11007 0.06621 0.11163 0.06829 0.11337 0.06945 C 0.12014 0.07408 0.1283 0.07523 0.13524 0.07917 C 0.13958 0.08172 0.14218 0.08449 0.1467 0.08611 C 0.14913 0.08797 0.15139 0.09005 0.15399 0.09167 C 0.1559 0.09283 0.16024 0.09445 0.16024 0.09445 C 0.17187 0.10602 0.18559 0.11366 0.1967 0.12639 C 0.21093 0.1426 0.22257 0.1625 0.23732 0.17778 C 0.24444 0.18519 0.23559 0.17894 0.24566 0.1875 C 0.25521 0.19561 0.26527 0.20348 0.27482 0.21111 C 0.27899 0.21436 0.2842 0.21505 0.28837 0.21806 C 0.30034 0.22686 0.31198 0.23519 0.32482 0.24167 C 0.33455 0.24653 0.32326 0.24213 0.33316 0.24861 C 0.3375 0.25162 0.34409 0.2544 0.34878 0.25556 C 0.35989 0.26297 0.37413 0.26528 0.38628 0.26945 C 0.3901 0.26852 0.39531 0.27061 0.39774 0.26667 C 0.39982 0.26343 0.3967 0.25811 0.39566 0.25417 C 0.39357 0.24561 0.38871 0.24098 0.38316 0.23611 C 0.37604 0.22963 0.38246 0.23797 0.37899 0.23334 " pathEditMode="relative" ptsTypes="ffffffffffffffffffff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51 0.08055 C -0.00782 0.07824 -0.00747 0.07569 -0.00643 0.07361 C -0.00573 0.07199 -0.004 0.07106 -0.0033 0.06944 C 0.00173 0.05717 -0.00452 0.06412 0.00191 0.05833 C 0.0092 0.04282 0.01718 0.02662 0.02587 0.0125 C 0.03212 0.00254 0.03941 -0.00672 0.04566 -0.01667 C 0.05104 -0.02523 0.05712 -0.03959 0.06337 -0.04584 C 0.06736 -0.05625 0.0717 -0.0625 0.07795 -0.07084 C 0.07934 -0.07269 0.07986 -0.0757 0.08107 -0.07778 C 0.08593 -0.08635 0.09149 -0.09445 0.0967 -0.10278 C 0.10816 -0.12107 0.12465 -0.13449 0.13732 -0.15139 C 0.14462 -0.16111 0.15607 -0.16736 0.16232 -0.17778 C 0.16771 -0.18658 0.16441 -0.18357 0.1717 -0.1875 C 0.17795 -0.19861 0.171 -0.18843 0.18003 -0.19584 C 0.19027 -0.2044 0.19878 -0.21898 0.21024 -0.225 C 0.21527 -0.23172 0.221 -0.23658 0.22795 -0.23889 C 0.23437 -0.24398 0.24149 -0.25047 0.24878 -0.25278 C 0.25295 -0.25602 0.25677 -0.25903 0.26128 -0.26111 C 0.26458 -0.26551 0.26736 -0.26898 0.2717 -0.27084 C 0.27777 -0.27894 0.28507 -0.28565 0.29253 -0.29167 C 0.29791 -0.30255 0.30694 -0.31135 0.31545 -0.31806 C 0.31875 -0.32454 0.32291 -0.3294 0.32691 -0.33473 C 0.33073 -0.33982 0.32916 -0.33982 0.33212 -0.34445 C 0.33646 -0.35139 0.34166 -0.35787 0.34566 -0.36528 C 0.34982 -0.37292 0.35208 -0.38195 0.35816 -0.3875 C 0.36198 -0.39514 0.36337 -0.39908 0.36857 -0.40417 C 0.36892 -0.40602 0.36909 -0.40787 0.36962 -0.40973 C 0.37014 -0.41135 0.3717 -0.41227 0.3717 -0.41389 C 0.37205 -0.42037 0.37205 -0.43403 0.36649 -0.43889 C 0.36198 -0.44306 0.35694 -0.44861 0.35191 -0.45139 C 0.34878 -0.45301 0.34566 -0.4544 0.34253 -0.45556 C 0.34114 -0.45602 0.33837 -0.45695 0.33837 -0.45695 " pathEditMode="relative" ptsTypes="fffffffffffffffffffffffffffffffA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066 -0.02153 C 0.12344 -0.03079 0.12795 -0.03959 0.1342 -0.04515 C 0.1375 -0.05163 0.15121 -0.06274 0.15712 -0.06459 C 0.16094 -0.06806 0.1651 -0.06922 0.16962 -0.07015 C 0.17448 -0.0713 0.1842 -0.07292 0.1842 -0.07292 C 0.20312 -0.07153 0.22066 -0.06806 0.23941 -0.06459 C 0.24965 -0.05996 0.26024 -0.05973 0.27066 -0.05626 C 0.29184 -0.05672 0.31302 -0.05626 0.3342 -0.05765 C 0.33976 -0.05788 0.34792 -0.06343 0.35399 -0.06459 C 0.35503 -0.06505 0.35608 -0.06528 0.35712 -0.06598 C 0.35816 -0.06667 0.35903 -0.06806 0.36024 -0.06876 C 0.36233 -0.06991 0.36649 -0.07153 0.36649 -0.07153 C 0.36892 -0.0764 0.36962 -0.07987 0.37274 -0.08403 C 0.37552 -0.09862 0.37587 -0.09283 0.37587 -0.1132 " pathEditMode="relative" ptsTypes="fffffffffffffA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74 -0.04097 C -0.0276 -0.05093 -0.02813 -0.05833 -0.0309 -0.06736 C -0.0316 -0.07292 -0.03229 -0.07847 -0.03299 -0.08403 C -0.03333 -0.08681 -0.03403 -0.09236 -0.03403 -0.09236 C -0.03368 -0.10764 -0.03385 -0.12292 -0.03299 -0.13819 C -0.03212 -0.1544 -0.02604 -0.17338 -0.01944 -0.18681 C -0.01476 -0.1963 -0.01337 -0.20694 -0.00799 -0.21597 C -0.00625 -0.22269 -0.00191 -0.2287 0.00243 -0.23264 C 0.00451 -0.2412 0.0026 -0.23588 0.01181 -0.24514 L 0.01181 -0.24514 C 0.01597 -0.25347 0.0224 -0.25671 0.02847 -0.26181 C 0.03611 -0.26829 0.04097 -0.27245 0.05035 -0.27431 C 0.06337 -0.28588 0.07899 -0.28333 0.0941 -0.28403 C 0.1033 -0.2963 0.09167 -0.28125 0.10035 -0.29097 C 0.10156 -0.29213 0.10347 -0.29514 0.10347 -0.29514 " pathEditMode="relative" ptsTypes="ffffffffFfffffA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13" descr="fonf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00063" y="0"/>
            <a:ext cx="81438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Соедини в какое время года</a:t>
            </a:r>
          </a:p>
          <a:p>
            <a:r>
              <a:rPr lang="ru-RU" sz="3200" b="1">
                <a:latin typeface="Calibri" pitchFamily="34" charset="0"/>
              </a:rPr>
              <a:t> можно наблюдать это природное явление?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143250" y="1571625"/>
            <a:ext cx="22510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Calibri" pitchFamily="34" charset="0"/>
              </a:rPr>
              <a:t>листопад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" y="3857625"/>
            <a:ext cx="14446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accent3">
                    <a:lumMod val="75000"/>
                  </a:schemeClr>
                </a:solidFill>
                <a:latin typeface="+mn-lt"/>
                <a:cs typeface="+mn-cs"/>
              </a:rPr>
              <a:t>весна</a:t>
            </a:r>
          </a:p>
        </p:txBody>
      </p:sp>
      <p:sp>
        <p:nvSpPr>
          <p:cNvPr id="27655" name="TextBox 6"/>
          <p:cNvSpPr txBox="1">
            <a:spLocks noChangeArrowheads="1"/>
          </p:cNvSpPr>
          <p:nvPr/>
        </p:nvSpPr>
        <p:spPr bwMode="auto">
          <a:xfrm>
            <a:off x="3143250" y="3929063"/>
            <a:ext cx="1182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solidFill>
                  <a:schemeClr val="accent2"/>
                </a:solidFill>
                <a:latin typeface="Calibri" pitchFamily="34" charset="0"/>
              </a:rPr>
              <a:t>лето</a:t>
            </a:r>
          </a:p>
        </p:txBody>
      </p:sp>
      <p:sp>
        <p:nvSpPr>
          <p:cNvPr id="27656" name="TextBox 7"/>
          <p:cNvSpPr txBox="1">
            <a:spLocks noChangeArrowheads="1"/>
          </p:cNvSpPr>
          <p:nvPr/>
        </p:nvSpPr>
        <p:spPr bwMode="auto">
          <a:xfrm>
            <a:off x="5072063" y="3929063"/>
            <a:ext cx="14668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solidFill>
                  <a:srgbClr val="FFFF00"/>
                </a:solidFill>
                <a:latin typeface="Calibri" pitchFamily="34" charset="0"/>
              </a:rPr>
              <a:t>осень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15188" y="3929063"/>
            <a:ext cx="13081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зима</a:t>
            </a:r>
          </a:p>
        </p:txBody>
      </p:sp>
      <p:sp>
        <p:nvSpPr>
          <p:cNvPr id="10" name="Стрелка вниз 9"/>
          <p:cNvSpPr/>
          <p:nvPr/>
        </p:nvSpPr>
        <p:spPr>
          <a:xfrm rot="19661190">
            <a:off x="4397375" y="2120900"/>
            <a:ext cx="484188" cy="21971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071813" y="1571625"/>
            <a:ext cx="250031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>
                <a:latin typeface="Calibri" pitchFamily="34" charset="0"/>
              </a:rPr>
              <a:t>снегопад</a:t>
            </a:r>
          </a:p>
        </p:txBody>
      </p:sp>
      <p:sp>
        <p:nvSpPr>
          <p:cNvPr id="16" name="Стрелка вниз 15"/>
          <p:cNvSpPr/>
          <p:nvPr/>
        </p:nvSpPr>
        <p:spPr>
          <a:xfrm rot="18604047">
            <a:off x="5810250" y="1706563"/>
            <a:ext cx="485775" cy="30892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571875" y="1643063"/>
            <a:ext cx="20526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Calibri" pitchFamily="34" charset="0"/>
              </a:rPr>
              <a:t>ледоход</a:t>
            </a:r>
          </a:p>
        </p:txBody>
      </p:sp>
      <p:sp>
        <p:nvSpPr>
          <p:cNvPr id="18" name="Стрелка вниз 17"/>
          <p:cNvSpPr/>
          <p:nvPr/>
        </p:nvSpPr>
        <p:spPr>
          <a:xfrm rot="3080554">
            <a:off x="2528094" y="1729581"/>
            <a:ext cx="485775" cy="28305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571750" y="1571625"/>
            <a:ext cx="3778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Calibri" pitchFamily="34" charset="0"/>
              </a:rPr>
              <a:t>грозовые ливни</a:t>
            </a:r>
          </a:p>
        </p:txBody>
      </p:sp>
      <p:sp>
        <p:nvSpPr>
          <p:cNvPr id="20" name="Стрелка вниз 19"/>
          <p:cNvSpPr/>
          <p:nvPr/>
        </p:nvSpPr>
        <p:spPr>
          <a:xfrm>
            <a:off x="3714750" y="2357438"/>
            <a:ext cx="484188" cy="17859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28625" y="0"/>
            <a:ext cx="83137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latin typeface="Calibri" pitchFamily="34" charset="0"/>
              </a:rPr>
              <a:t>К какому времени года относится месяц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714750" y="1143000"/>
            <a:ext cx="12795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Calibri" pitchFamily="34" charset="0"/>
              </a:rPr>
              <a:t>март</a:t>
            </a:r>
          </a:p>
        </p:txBody>
      </p:sp>
      <p:sp>
        <p:nvSpPr>
          <p:cNvPr id="23" name="Стрелка вниз 22"/>
          <p:cNvSpPr/>
          <p:nvPr/>
        </p:nvSpPr>
        <p:spPr>
          <a:xfrm rot="2786894">
            <a:off x="2978944" y="1337469"/>
            <a:ext cx="485775" cy="34020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857625" y="1071563"/>
            <a:ext cx="1089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Calibri" pitchFamily="34" charset="0"/>
              </a:rPr>
              <a:t>май</a:t>
            </a:r>
          </a:p>
        </p:txBody>
      </p:sp>
      <p:sp>
        <p:nvSpPr>
          <p:cNvPr id="25" name="Стрелка вниз 24"/>
          <p:cNvSpPr/>
          <p:nvPr/>
        </p:nvSpPr>
        <p:spPr>
          <a:xfrm rot="2976138">
            <a:off x="2199481" y="1219995"/>
            <a:ext cx="485775" cy="34210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786188" y="1071563"/>
            <a:ext cx="15271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Calibri" pitchFamily="34" charset="0"/>
              </a:rPr>
              <a:t>август</a:t>
            </a:r>
          </a:p>
        </p:txBody>
      </p:sp>
      <p:sp>
        <p:nvSpPr>
          <p:cNvPr id="27" name="Стрелка вниз 26"/>
          <p:cNvSpPr/>
          <p:nvPr/>
        </p:nvSpPr>
        <p:spPr>
          <a:xfrm rot="1893751">
            <a:off x="4138613" y="1592263"/>
            <a:ext cx="484187" cy="26336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643313" y="1143000"/>
            <a:ext cx="17970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latin typeface="Calibri" pitchFamily="34" charset="0"/>
              </a:rPr>
              <a:t>ноябрь</a:t>
            </a:r>
          </a:p>
        </p:txBody>
      </p:sp>
      <p:sp>
        <p:nvSpPr>
          <p:cNvPr id="29" name="Стрелка вниз 28"/>
          <p:cNvSpPr/>
          <p:nvPr/>
        </p:nvSpPr>
        <p:spPr>
          <a:xfrm rot="21085614">
            <a:off x="4818063" y="1563688"/>
            <a:ext cx="484187" cy="24574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3357563" y="1357313"/>
            <a:ext cx="2214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>
                <a:latin typeface="Calibri" pitchFamily="34" charset="0"/>
              </a:rPr>
              <a:t>февраль</a:t>
            </a:r>
          </a:p>
        </p:txBody>
      </p:sp>
      <p:sp>
        <p:nvSpPr>
          <p:cNvPr id="31" name="Стрелка вниз 30"/>
          <p:cNvSpPr/>
          <p:nvPr/>
        </p:nvSpPr>
        <p:spPr>
          <a:xfrm rot="18618252">
            <a:off x="5847557" y="1323181"/>
            <a:ext cx="484188" cy="31972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 build="allAtOnce"/>
      <p:bldP spid="10" grpId="0" animBg="1"/>
      <p:bldP spid="10" grpId="1" animBg="1"/>
      <p:bldP spid="11" grpId="0"/>
      <p:bldP spid="11" grpId="1"/>
      <p:bldP spid="16" grpId="0" animBg="1"/>
      <p:bldP spid="16" grpId="1" animBg="1"/>
      <p:bldP spid="17" grpId="0"/>
      <p:bldP spid="17" grpId="1"/>
      <p:bldP spid="18" grpId="0" animBg="1"/>
      <p:bldP spid="18" grpId="1" animBg="1"/>
      <p:bldP spid="19" grpId="0" build="allAtOnce"/>
      <p:bldP spid="20" grpId="0" animBg="1"/>
      <p:bldP spid="20" grpId="1" animBg="1"/>
      <p:bldP spid="21" grpId="0"/>
      <p:bldP spid="22" grpId="0" build="allAtOnce"/>
      <p:bldP spid="23" grpId="0" animBg="1"/>
      <p:bldP spid="23" grpId="1" animBg="1"/>
      <p:bldP spid="24" grpId="0"/>
      <p:bldP spid="24" grpId="1"/>
      <p:bldP spid="25" grpId="0" animBg="1"/>
      <p:bldP spid="25" grpId="1" animBg="1"/>
      <p:bldP spid="26" grpId="0"/>
      <p:bldP spid="26" grpId="1"/>
      <p:bldP spid="27" grpId="0" animBg="1"/>
      <p:bldP spid="27" grpId="1" animBg="1"/>
      <p:bldP spid="28" grpId="0"/>
      <p:bldP spid="28" grpId="1"/>
      <p:bldP spid="29" grpId="0" animBg="1"/>
      <p:bldP spid="29" grpId="1" animBg="1"/>
      <p:bldP spid="30" grpId="0"/>
      <p:bldP spid="30" grpId="1"/>
      <p:bldP spid="31" grpId="0" animBg="1"/>
      <p:bldP spid="3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4" descr="img2"/>
          <p:cNvPicPr>
            <a:picLocks noGrp="1" noChangeAspect="1" noChangeArrowheads="1"/>
          </p:cNvPicPr>
          <p:nvPr>
            <p:ph type="title"/>
          </p:nvPr>
        </p:nvPicPr>
        <p:blipFill>
          <a:blip r:embed="rId2"/>
          <a:stretch>
            <a:fillRect/>
          </a:stretch>
        </p:blipFill>
        <p:spPr>
          <a:xfrm>
            <a:off x="714348" y="277564"/>
            <a:ext cx="6183059" cy="5123104"/>
          </a:xfrm>
          <a:noFill/>
        </p:spPr>
      </p:pic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Вопрос 1. </a:t>
            </a:r>
            <a:r>
              <a:rPr lang="ru-RU" sz="3200" dirty="0" smtClean="0"/>
              <a:t>Отметь названия времён года.</a:t>
            </a:r>
            <a:endParaRPr lang="ru-RU" sz="3200" dirty="0"/>
          </a:p>
        </p:txBody>
      </p:sp>
    </p:spTree>
    <p:controls>
      <p:control spid="22530" r:id="rId2" imgW="2181240" imgH="457200"/>
      <p:control spid="22531" r:id="rId3" imgW="2181240" imgH="457200"/>
      <p:control spid="22532" r:id="rId4" imgW="2181240" imgH="457200"/>
      <p:control spid="22533" r:id="rId5" imgW="2181240" imgH="457200"/>
      <p:control spid="22534" r:id="rId6" imgW="2181240" imgH="457200"/>
      <p:control spid="22535" r:id="rId7" imgW="2181240" imgH="457200"/>
      <p:control spid="22536" r:id="rId8" imgW="2181240" imgH="457200"/>
      <p:control spid="22537" r:id="rId9" imgW="2181240" imgH="4572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Вопрос </a:t>
            </a:r>
            <a:r>
              <a:rPr lang="en-US" sz="3200" b="1" dirty="0" smtClean="0"/>
              <a:t>2</a:t>
            </a:r>
            <a:r>
              <a:rPr lang="ru-RU" sz="3200" b="1" dirty="0" smtClean="0"/>
              <a:t>. </a:t>
            </a:r>
            <a:r>
              <a:rPr lang="ru-RU" sz="3200" dirty="0" smtClean="0"/>
              <a:t>Отметь осенние месяцы.</a:t>
            </a:r>
            <a:endParaRPr lang="ru-RU" sz="3200" dirty="0"/>
          </a:p>
        </p:txBody>
      </p:sp>
    </p:spTree>
    <p:controls>
      <p:control spid="23554" r:id="rId2" imgW="2181240" imgH="457200"/>
      <p:control spid="23555" r:id="rId3" imgW="2181240" imgH="457200"/>
      <p:control spid="23556" r:id="rId4" imgW="2181240" imgH="457200"/>
      <p:control spid="23557" r:id="rId5" imgW="2181240" imgH="457200"/>
      <p:control spid="23558" r:id="rId6" imgW="2181240" imgH="457200"/>
      <p:control spid="23559" r:id="rId7" imgW="2181240" imgH="457200"/>
      <p:control spid="23560" r:id="rId8" imgW="2181240" imgH="457200"/>
      <p:control spid="23561" r:id="rId9" imgW="2181240" imgH="4572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Вопрос 3. </a:t>
            </a:r>
            <a:r>
              <a:rPr lang="ru-RU" sz="3200" dirty="0" smtClean="0"/>
              <a:t>Отметь зимние месяцы.</a:t>
            </a:r>
            <a:endParaRPr lang="ru-RU" sz="3200" dirty="0"/>
          </a:p>
        </p:txBody>
      </p:sp>
    </p:spTree>
    <p:controls>
      <p:control spid="24578" r:id="rId2" imgW="2181240" imgH="457200"/>
      <p:control spid="24579" r:id="rId3" imgW="2181240" imgH="457200"/>
      <p:control spid="24580" r:id="rId4" imgW="2181240" imgH="457200"/>
      <p:control spid="24581" r:id="rId5" imgW="2181240" imgH="457200"/>
      <p:control spid="24582" r:id="rId6" imgW="2181240" imgH="457200"/>
      <p:control spid="24583" r:id="rId7" imgW="2181240" imgH="457200"/>
      <p:control spid="24584" r:id="rId8" imgW="2181240" imgH="457200"/>
      <p:control spid="24585" r:id="rId9" imgW="2181240" imgH="4572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Вопрос 5. </a:t>
            </a:r>
            <a:r>
              <a:rPr lang="ru-RU" sz="3200" dirty="0" smtClean="0"/>
              <a:t>Отметь весенние месяцы.</a:t>
            </a:r>
            <a:endParaRPr lang="ru-RU" sz="3200" dirty="0"/>
          </a:p>
        </p:txBody>
      </p:sp>
    </p:spTree>
    <p:controls>
      <p:control spid="25602" r:id="rId2" imgW="2181240" imgH="457200"/>
      <p:control spid="25603" r:id="rId3" imgW="2181240" imgH="457200"/>
      <p:control spid="25604" r:id="rId4" imgW="2181240" imgH="457200"/>
      <p:control spid="25605" r:id="rId5" imgW="2181240" imgH="457200"/>
      <p:control spid="25606" r:id="rId6" imgW="2181240" imgH="457200"/>
      <p:control spid="25607" r:id="rId7" imgW="2181240" imgH="457200"/>
      <p:control spid="25608" r:id="rId8" imgW="2181240" imgH="457200"/>
      <p:control spid="25609" r:id="rId9" imgW="2181240" imgH="4572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Вопрос 5. </a:t>
            </a:r>
            <a:r>
              <a:rPr lang="ru-RU" sz="3200" dirty="0" smtClean="0"/>
              <a:t>Отметь первый месяц  года.</a:t>
            </a:r>
            <a:endParaRPr lang="ru-RU" sz="3200" dirty="0"/>
          </a:p>
        </p:txBody>
      </p:sp>
    </p:spTree>
    <p:controls>
      <p:control spid="26626" r:id="rId2" imgW="2181240" imgH="457200"/>
      <p:control spid="26627" r:id="rId3" imgW="2181240" imgH="457200"/>
      <p:control spid="26628" r:id="rId4" imgW="2181240" imgH="457200"/>
      <p:control spid="26629" r:id="rId5" imgW="2181240" imgH="457200"/>
      <p:control spid="26630" r:id="rId6" imgW="2181240" imgH="457200"/>
      <p:control spid="26631" r:id="rId7" imgW="2181240" imgH="457200"/>
      <p:control spid="26632" r:id="rId8" imgW="2181240" imgH="457200"/>
      <p:control spid="26633" r:id="rId9" imgW="2181240" imgH="4572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Вопрос 5. Что лишнее? Отметь.</a:t>
            </a:r>
            <a:endParaRPr lang="ru-RU" sz="3200" dirty="0"/>
          </a:p>
        </p:txBody>
      </p:sp>
    </p:spTree>
    <p:controls>
      <p:control spid="27650" r:id="rId2" imgW="2181240" imgH="457200"/>
      <p:control spid="27651" r:id="rId3" imgW="2181240" imgH="457200"/>
      <p:control spid="27652" r:id="rId4" imgW="2181240" imgH="457200"/>
      <p:control spid="27653" r:id="rId5" imgW="2181240" imgH="457200"/>
      <p:control spid="27654" r:id="rId6" imgW="2181240" imgH="457200"/>
      <p:control spid="27656" r:id="rId7" imgW="2181240" imgH="4572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ru-RU" sz="4000" dirty="0"/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b="1" i="1" dirty="0">
                <a:solidFill>
                  <a:srgbClr val="FF0000"/>
                </a:solidFill>
              </a:rPr>
              <a:t>Хлопайте, если бывает; </a:t>
            </a:r>
          </a:p>
          <a:p>
            <a:pPr algn="ctr">
              <a:buFont typeface="Wingdings" pitchFamily="2" charset="2"/>
              <a:buNone/>
            </a:pPr>
            <a:r>
              <a:rPr lang="ru-RU" b="1" i="1" dirty="0">
                <a:solidFill>
                  <a:srgbClr val="FF0000"/>
                </a:solidFill>
              </a:rPr>
              <a:t>топайте, если не бывает.</a:t>
            </a:r>
          </a:p>
          <a:p>
            <a:pPr>
              <a:buFont typeface="Wingdings" pitchFamily="2" charset="2"/>
              <a:buNone/>
            </a:pPr>
            <a:r>
              <a:rPr lang="ru-RU" b="1" dirty="0">
                <a:solidFill>
                  <a:srgbClr val="FF0000"/>
                </a:solidFill>
              </a:rPr>
              <a:t>Осенью:</a:t>
            </a:r>
            <a:r>
              <a:rPr lang="ru-RU" dirty="0"/>
              <a:t> листопад, дождь, иней, капель.</a:t>
            </a:r>
          </a:p>
          <a:p>
            <a:pPr>
              <a:buFont typeface="Wingdings" pitchFamily="2" charset="2"/>
              <a:buNone/>
            </a:pPr>
            <a:r>
              <a:rPr lang="ru-RU" b="1" dirty="0">
                <a:solidFill>
                  <a:srgbClr val="FF0000"/>
                </a:solidFill>
              </a:rPr>
              <a:t>Зимой:</a:t>
            </a:r>
            <a:r>
              <a:rPr lang="ru-RU" dirty="0"/>
              <a:t> гроза, снег, метель, гололёд, пурга.</a:t>
            </a:r>
          </a:p>
          <a:p>
            <a:pPr>
              <a:buFont typeface="Wingdings" pitchFamily="2" charset="2"/>
              <a:buNone/>
            </a:pPr>
            <a:r>
              <a:rPr lang="ru-RU" b="1" dirty="0">
                <a:solidFill>
                  <a:srgbClr val="FF0000"/>
                </a:solidFill>
              </a:rPr>
              <a:t>Весной:</a:t>
            </a:r>
            <a:r>
              <a:rPr lang="ru-RU" dirty="0"/>
              <a:t> гроза, ледоход, подснежник, листопад.</a:t>
            </a:r>
          </a:p>
          <a:p>
            <a:pPr>
              <a:buFont typeface="Wingdings" pitchFamily="2" charset="2"/>
              <a:buNone/>
            </a:pPr>
            <a:r>
              <a:rPr lang="ru-RU" b="1" dirty="0">
                <a:solidFill>
                  <a:srgbClr val="FF0000"/>
                </a:solidFill>
              </a:rPr>
              <a:t>Летом:</a:t>
            </a:r>
            <a:r>
              <a:rPr lang="ru-RU" dirty="0"/>
              <a:t> гроза, </a:t>
            </a:r>
            <a:r>
              <a:rPr lang="ru-RU" dirty="0" smtClean="0"/>
              <a:t>капель, радуга, вьюга, жара.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3814763" cy="4530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ru-RU" sz="2400" smtClean="0"/>
          </a:p>
          <a:p>
            <a:pPr algn="ctr" eaLnBrk="1" hangingPunct="1">
              <a:buFont typeface="Wingdings" pitchFamily="2" charset="2"/>
              <a:buNone/>
            </a:pPr>
            <a:endParaRPr lang="ru-RU" sz="2400" smtClean="0"/>
          </a:p>
        </p:txBody>
      </p:sp>
      <p:sp>
        <p:nvSpPr>
          <p:cNvPr id="77827" name="WordArt 3"/>
          <p:cNvSpPr>
            <a:spLocks noChangeArrowheads="1" noChangeShapeType="1" noTextEdit="1"/>
          </p:cNvSpPr>
          <p:nvPr/>
        </p:nvSpPr>
        <p:spPr bwMode="auto">
          <a:xfrm rot="1156370">
            <a:off x="1444218" y="1195396"/>
            <a:ext cx="7622450" cy="1352911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kern="1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cs typeface="Times New Roman"/>
              </a:rPr>
              <a:t>Спасибо за работу!</a:t>
            </a:r>
          </a:p>
        </p:txBody>
      </p:sp>
      <p:sp>
        <p:nvSpPr>
          <p:cNvPr id="77828" name="WordArt 4"/>
          <p:cNvSpPr>
            <a:spLocks noChangeArrowheads="1" noChangeShapeType="1" noTextEdit="1"/>
          </p:cNvSpPr>
          <p:nvPr/>
        </p:nvSpPr>
        <p:spPr bwMode="auto">
          <a:xfrm>
            <a:off x="611561" y="4221088"/>
            <a:ext cx="5328591" cy="20146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9102"/>
              </a:avLst>
            </a:prstTxWarp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kern="10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/>
                <a:cs typeface="Arial"/>
              </a:rPr>
              <a:t>Урок окончен!</a:t>
            </a:r>
          </a:p>
        </p:txBody>
      </p:sp>
      <p:pic>
        <p:nvPicPr>
          <p:cNvPr id="7" name="Picture 2" descr="C:\Documents and Settings\Admin\Рабочий стол\Презентации\Муравей Вопросик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47243" y="3071810"/>
            <a:ext cx="2018886" cy="306816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210</Words>
  <PresentationFormat>Экран (4:3)</PresentationFormat>
  <Paragraphs>66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МКОУ «СОШ ст. Екатериноградской»</vt:lpstr>
      <vt:lpstr>Слайд 2</vt:lpstr>
      <vt:lpstr>Слайд 3</vt:lpstr>
      <vt:lpstr>Когда наступит лето?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Вопрос 1. Отметь названия времён года.</vt:lpstr>
      <vt:lpstr>Вопрос 2. Отметь осенние месяцы.</vt:lpstr>
      <vt:lpstr>Вопрос 3. Отметь зимние месяцы.</vt:lpstr>
      <vt:lpstr>Вопрос 5. Отметь весенние месяцы.</vt:lpstr>
      <vt:lpstr>Вопрос 5. Отметь первый месяц  года.</vt:lpstr>
      <vt:lpstr>Вопрос 5. Что лишнее? Отметь.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МКОУ «СОШ ст. Екатериноградской»</dc:title>
  <dc:creator>User</dc:creator>
  <cp:lastModifiedBy>User</cp:lastModifiedBy>
  <cp:revision>21</cp:revision>
  <dcterms:created xsi:type="dcterms:W3CDTF">2016-04-09T19:04:09Z</dcterms:created>
  <dcterms:modified xsi:type="dcterms:W3CDTF">2020-03-26T15:14:24Z</dcterms:modified>
</cp:coreProperties>
</file>