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2" r:id="rId4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7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953478"/>
      </p:ext>
    </p:extLst>
  </p:cSld>
  <p:clrMapOvr>
    <a:masterClrMapping/>
  </p:clrMapOvr>
  <p:transition spd="slow" advClick="0"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264189"/>
      </p:ext>
    </p:extLst>
  </p:cSld>
  <p:clrMapOvr>
    <a:masterClrMapping/>
  </p:clrMapOvr>
  <p:transition spd="slow" advClick="0"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118702"/>
      </p:ext>
    </p:extLst>
  </p:cSld>
  <p:clrMapOvr>
    <a:masterClrMapping/>
  </p:clrMapOvr>
  <p:transition spd="slow" advClick="0"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18503"/>
      </p:ext>
    </p:extLst>
  </p:cSld>
  <p:clrMapOvr>
    <a:masterClrMapping/>
  </p:clrMapOvr>
  <p:transition spd="slow" advClick="0"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930084"/>
      </p:ext>
    </p:extLst>
  </p:cSld>
  <p:clrMapOvr>
    <a:masterClrMapping/>
  </p:clrMapOvr>
  <p:transition spd="slow" advClick="0"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424771"/>
      </p:ext>
    </p:extLst>
  </p:cSld>
  <p:clrMapOvr>
    <a:masterClrMapping/>
  </p:clrMapOvr>
  <p:transition spd="slow" advClick="0"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26959"/>
      </p:ext>
    </p:extLst>
  </p:cSld>
  <p:clrMapOvr>
    <a:masterClrMapping/>
  </p:clrMapOvr>
  <p:transition spd="slow" advClick="0"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8454655"/>
      </p:ext>
    </p:extLst>
  </p:cSld>
  <p:clrMapOvr>
    <a:masterClrMapping/>
  </p:clrMapOvr>
  <p:transition spd="slow" advClick="0"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044320"/>
      </p:ext>
    </p:extLst>
  </p:cSld>
  <p:clrMapOvr>
    <a:masterClrMapping/>
  </p:clrMapOvr>
  <p:transition spd="slow" advClick="0"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6634372"/>
      </p:ext>
    </p:extLst>
  </p:cSld>
  <p:clrMapOvr>
    <a:masterClrMapping/>
  </p:clrMapOvr>
  <p:transition spd="slow" advClick="0"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27319403"/>
      </p:ext>
    </p:extLst>
  </p:cSld>
  <p:clrMapOvr>
    <a:masterClrMapping/>
  </p:clrMapOvr>
  <p:transition spd="slow" advClick="0"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471988"/>
      </p:ext>
    </p:extLst>
  </p:cSld>
  <p:clrMapOvr>
    <a:masterClrMapping/>
  </p:clrMapOvr>
  <p:transition spd="slow" advClick="0" advTm="4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582046"/>
      </p:ext>
    </p:extLst>
  </p:cSld>
  <p:clrMapOvr>
    <a:masterClrMapping/>
  </p:clrMapOvr>
  <p:transition spd="slow" advClick="0" advTm="4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260387"/>
      </p:ext>
    </p:extLst>
  </p:cSld>
  <p:clrMapOvr>
    <a:masterClrMapping/>
  </p:clrMapOvr>
  <p:transition spd="slow" advClick="0" advTm="4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134217"/>
      </p:ext>
    </p:extLst>
  </p:cSld>
  <p:clrMapOvr>
    <a:masterClrMapping/>
  </p:clrMapOvr>
  <p:transition spd="slow" advClick="0" advTm="4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555436"/>
      </p:ext>
    </p:extLst>
  </p:cSld>
  <p:clrMapOvr>
    <a:masterClrMapping/>
  </p:clrMapOvr>
  <p:transition spd="slow" advClick="0"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1DFC-D718-41A5-AF64-D5C2DBBD3559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2941D0F-B936-4074-9053-5BA66ECAE2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2608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ransition spd="slow" advClick="0" advTm="4000">
    <p:diamond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image" Target="../media/image8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5292" y="356580"/>
            <a:ext cx="10515600" cy="4210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Презентация для родительского собрания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162084" y="2221905"/>
            <a:ext cx="7733945" cy="22817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dirty="0" smtClean="0"/>
              <a:t>Давайте сохраним…</a:t>
            </a:r>
            <a:endParaRPr lang="ru-RU" sz="6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162085" y="4255805"/>
            <a:ext cx="7733945" cy="16578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Подготовила воспитатель МБДОУ «Детский сад №5 </a:t>
            </a:r>
            <a:r>
              <a:rPr lang="ru-RU" dirty="0" err="1" smtClean="0"/>
              <a:t>г.Рошаль</a:t>
            </a:r>
            <a:r>
              <a:rPr lang="ru-RU" dirty="0" smtClean="0"/>
              <a:t>»</a:t>
            </a:r>
          </a:p>
          <a:p>
            <a:pPr marL="0" indent="0">
              <a:buNone/>
            </a:pPr>
            <a:r>
              <a:rPr lang="ru-RU" dirty="0" smtClean="0"/>
              <a:t>Калинина Ульяна Сергеевна</a:t>
            </a:r>
            <a:endParaRPr lang="ru-RU" dirty="0"/>
          </a:p>
        </p:txBody>
      </p:sp>
      <p:pic>
        <p:nvPicPr>
          <p:cNvPr id="5" name="Вокальная студия_Флёр_ - _Давайте сохраним_ (www.hotplayer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968523" y="3362768"/>
            <a:ext cx="609600" cy="609600"/>
          </a:xfrm>
          <a:prstGeom prst="rect">
            <a:avLst/>
          </a:prstGeom>
        </p:spPr>
      </p:pic>
      <p:pic>
        <p:nvPicPr>
          <p:cNvPr id="6" name="Вокальная студия_Флёр_ - _Давайте сохраним_ (www.hotplayer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968523" y="33627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22022"/>
      </p:ext>
    </p:extLst>
  </p:cSld>
  <p:clrMapOvr>
    <a:masterClrMapping/>
  </p:clrMapOvr>
  <p:transition spd="slow" advClick="0" advTm="2937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2121" numSld="45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999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Углублять теоретические знания родителей в области экологии</a:t>
            </a:r>
          </a:p>
          <a:p>
            <a:r>
              <a:rPr lang="ru-RU" dirty="0" smtClean="0"/>
              <a:t>Развивать стремление к посильной помощи природе и ее охране </a:t>
            </a:r>
          </a:p>
          <a:p>
            <a:r>
              <a:rPr lang="ru-RU" dirty="0" smtClean="0"/>
              <a:t>Прививать своим детям любовь ко всему прекрасному на земле: растениям, птицам, животным.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6658401"/>
      </p:ext>
    </p:extLst>
  </p:cSld>
  <p:clrMapOvr>
    <a:masterClrMapping/>
  </p:clrMapOvr>
  <p:transition spd="slow" advClick="0" advTm="375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185" y="1254555"/>
            <a:ext cx="5616276" cy="3830193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831" y="1152006"/>
            <a:ext cx="5734716" cy="4078020"/>
          </a:xfrm>
        </p:spPr>
      </p:pic>
    </p:spTree>
    <p:extLst>
      <p:ext uri="{BB962C8B-B14F-4D97-AF65-F5344CB8AC3E}">
        <p14:creationId xmlns:p14="http://schemas.microsoft.com/office/powerpoint/2010/main" val="3498041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3028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588" y="1042586"/>
            <a:ext cx="4760008" cy="38261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7461" y="1042586"/>
            <a:ext cx="5595313" cy="3832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143772"/>
      </p:ext>
    </p:extLst>
  </p:cSld>
  <p:clrMapOvr>
    <a:masterClrMapping/>
  </p:clrMapOvr>
  <p:transition spd="slow" advClick="0" advTm="3266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605" y="1048782"/>
            <a:ext cx="5811141" cy="428779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911" y="1048782"/>
            <a:ext cx="5838694" cy="428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528671"/>
      </p:ext>
    </p:extLst>
  </p:cSld>
  <p:clrMapOvr>
    <a:masterClrMapping/>
  </p:clrMapOvr>
  <p:transition spd="slow" advClick="0" advTm="2934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26" y="1108461"/>
            <a:ext cx="5322160" cy="39933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6322" y="1108461"/>
            <a:ext cx="5324504" cy="399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857345"/>
      </p:ext>
    </p:extLst>
  </p:cSld>
  <p:clrMapOvr>
    <a:masterClrMapping/>
  </p:clrMapOvr>
  <p:transition spd="slow" advClick="0" advTm="3175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85" y="938302"/>
            <a:ext cx="5753100" cy="41720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8595" y="1136770"/>
            <a:ext cx="5878130" cy="397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34226"/>
      </p:ext>
    </p:extLst>
  </p:cSld>
  <p:clrMapOvr>
    <a:masterClrMapping/>
  </p:clrMapOvr>
  <p:transition spd="slow" advClick="0" advTm="3103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62" y="984057"/>
            <a:ext cx="5251094" cy="393832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6636" y="984057"/>
            <a:ext cx="6309671" cy="393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299686"/>
      </p:ext>
    </p:extLst>
  </p:cSld>
  <p:clrMapOvr>
    <a:masterClrMapping/>
  </p:clrMapOvr>
  <p:transition spd="slow" advClick="0" advTm="2825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0861" y="999857"/>
            <a:ext cx="5685802" cy="42643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006" y="999857"/>
            <a:ext cx="5896241" cy="426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346135"/>
      </p:ext>
    </p:extLst>
  </p:cSld>
  <p:clrMapOvr>
    <a:masterClrMapping/>
  </p:clrMapOvr>
  <p:transition spd="slow" advClick="0" advTm="3375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800" y="841736"/>
            <a:ext cx="6688335" cy="44566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3135" y="999265"/>
            <a:ext cx="5020917" cy="4427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03714"/>
      </p:ext>
    </p:extLst>
  </p:cSld>
  <p:clrMapOvr>
    <a:masterClrMapping/>
  </p:clrMapOvr>
  <p:transition spd="slow" advClick="0" advTm="2702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48657"/>
            <a:ext cx="6198136" cy="413422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1147" y="1248656"/>
            <a:ext cx="5491869" cy="388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495019"/>
      </p:ext>
    </p:extLst>
  </p:cSld>
  <p:clrMapOvr>
    <a:masterClrMapping/>
  </p:clrMapOvr>
  <p:transition spd="slow" advClick="0" advTm="3145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95" y="1170773"/>
            <a:ext cx="5327379" cy="41532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4918" y="1170774"/>
            <a:ext cx="6550437" cy="415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516059"/>
      </p:ext>
    </p:extLst>
  </p:cSld>
  <p:clrMapOvr>
    <a:masterClrMapping/>
  </p:clrMapOvr>
  <p:transition spd="slow" advClick="0" advTm="3034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39" y="715710"/>
            <a:ext cx="7620000" cy="4572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1567" y="852442"/>
            <a:ext cx="4146848" cy="4435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438050"/>
      </p:ext>
    </p:extLst>
  </p:cSld>
  <p:clrMapOvr>
    <a:masterClrMapping/>
  </p:clrMapOvr>
  <p:transition spd="slow" advClick="0" advTm="3463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05" y="1350236"/>
            <a:ext cx="6761956" cy="38028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8407" y="1350236"/>
            <a:ext cx="4728672" cy="3802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87901"/>
      </p:ext>
    </p:extLst>
  </p:cSld>
  <p:clrMapOvr>
    <a:masterClrMapping/>
  </p:clrMapOvr>
  <p:transition spd="slow" advClick="0" advTm="3018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541" y="1542516"/>
            <a:ext cx="5168713" cy="36533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3372" y="1542515"/>
            <a:ext cx="6494804" cy="365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003778"/>
      </p:ext>
    </p:extLst>
  </p:cSld>
  <p:clrMapOvr>
    <a:masterClrMapping/>
  </p:clrMapOvr>
  <p:transition spd="slow" advClick="0" advTm="2873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otkrytkivsem.ru/wp-content/uploads/2021/08/pozdravitelnaya-otkrytka-s-dnem-ekologicheskogo-obrazovaniya.webp"/>
          <p:cNvSpPr>
            <a:spLocks noChangeAspect="1" noChangeArrowheads="1"/>
          </p:cNvSpPr>
          <p:nvPr/>
        </p:nvSpPr>
        <p:spPr bwMode="auto">
          <a:xfrm>
            <a:off x="155575" y="-4275138"/>
            <a:ext cx="11887200" cy="891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" name="AutoShape 4" descr="https://otkrytkivsem.ru/wp-content/uploads/2021/08/pozdravitelnaya-otkrytka-s-dnem-ekologicheskogo-obrazovaniya.webp"/>
          <p:cNvSpPr>
            <a:spLocks noChangeAspect="1" noChangeArrowheads="1"/>
          </p:cNvSpPr>
          <p:nvPr/>
        </p:nvSpPr>
        <p:spPr bwMode="auto">
          <a:xfrm>
            <a:off x="307975" y="-4122738"/>
            <a:ext cx="11887200" cy="891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https://im0-tub-ru.yandex.net/i?id=a627a80c491b4ea57eb8dd777fd26fc2-l&amp;n=1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7665" y="1042586"/>
            <a:ext cx="6696772" cy="4464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3466" y="1042586"/>
            <a:ext cx="6069310" cy="4042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21124"/>
      </p:ext>
    </p:extLst>
  </p:cSld>
  <p:clrMapOvr>
    <a:masterClrMapping/>
  </p:clrMapOvr>
  <p:transition spd="slow" advClick="0" advTm="3413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7602" y="1034037"/>
            <a:ext cx="7069277" cy="439681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26" y="1034038"/>
            <a:ext cx="6528319" cy="4396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371359"/>
      </p:ext>
    </p:extLst>
  </p:cSld>
  <p:clrMapOvr>
    <a:masterClrMapping/>
  </p:clrMapOvr>
  <p:transition spd="slow" advClick="0" advTm="2867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43" y="1249955"/>
            <a:ext cx="5953232" cy="421935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1962" y="1455053"/>
            <a:ext cx="5634880" cy="363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020701"/>
      </p:ext>
    </p:extLst>
  </p:cSld>
  <p:clrMapOvr>
    <a:masterClrMapping/>
  </p:clrMapOvr>
  <p:transition spd="slow" advClick="0" advTm="2985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494" y="1028522"/>
            <a:ext cx="5715288" cy="428646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496" y="1028522"/>
            <a:ext cx="5185241" cy="4286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10595"/>
      </p:ext>
    </p:extLst>
  </p:cSld>
  <p:clrMapOvr>
    <a:masterClrMapping/>
  </p:clrMapOvr>
  <p:transition spd="slow" advClick="0" advTm="319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ic.rutube.ru/video/16/37/1637ffc3b300fd7454bf57f6c32093bf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777" y="772921"/>
            <a:ext cx="6575115" cy="456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1375" y="772921"/>
            <a:ext cx="4536239" cy="456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703368"/>
      </p:ext>
    </p:extLst>
  </p:cSld>
  <p:clrMapOvr>
    <a:masterClrMapping/>
  </p:clrMapOvr>
  <p:transition spd="slow" advClick="0" advTm="2693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1451" y="141006"/>
            <a:ext cx="7357928" cy="36789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201" y="3916288"/>
            <a:ext cx="10042427" cy="274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791825"/>
      </p:ext>
    </p:extLst>
  </p:cSld>
  <p:clrMapOvr>
    <a:masterClrMapping/>
  </p:clrMapOvr>
  <p:transition spd="slow" advClick="0" advTm="321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514" y="1092125"/>
            <a:ext cx="5753100" cy="43148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7715" y="392037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43097"/>
      </p:ext>
    </p:extLst>
  </p:cSld>
  <p:clrMapOvr>
    <a:masterClrMapping/>
  </p:clrMapOvr>
  <p:transition spd="slow" advClick="0" advTm="283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un9-41.userapi.com/impg/hKIcpCC5HDQv-zYRvXU4necR5FTt1zVDM-sAxA/r2iA3CchzaE.jpg?size=604x270&amp;quality=96&amp;sign=d4d21ef4878963b399fb6f6e370dea46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34084" y="1535351"/>
            <a:ext cx="6200460" cy="3173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386" y="1358782"/>
            <a:ext cx="6185216" cy="3738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66127"/>
      </p:ext>
    </p:extLst>
  </p:cSld>
  <p:clrMapOvr>
    <a:masterClrMapping/>
  </p:clrMapOvr>
  <p:transition spd="slow" advClick="0" advTm="3239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87865"/>
            <a:ext cx="6123550" cy="382721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5162" y="1187865"/>
            <a:ext cx="5518161" cy="382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1869"/>
      </p:ext>
    </p:extLst>
  </p:cSld>
  <p:clrMapOvr>
    <a:masterClrMapping/>
  </p:clrMapOvr>
  <p:transition spd="slow" advClick="0" advTm="2987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21" y="1239139"/>
            <a:ext cx="6293980" cy="419598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7683" y="1239139"/>
            <a:ext cx="5704317" cy="419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70636"/>
      </p:ext>
    </p:extLst>
  </p:cSld>
  <p:clrMapOvr>
    <a:masterClrMapping/>
  </p:clrMapOvr>
  <p:transition spd="slow" advClick="0" advTm="3202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582" y="831078"/>
            <a:ext cx="6229884" cy="467241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9216" y="831078"/>
            <a:ext cx="5570354" cy="467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04206"/>
      </p:ext>
    </p:extLst>
  </p:cSld>
  <p:clrMapOvr>
    <a:masterClrMapping/>
  </p:clrMapOvr>
  <p:transition spd="slow" advClick="0" advTm="2975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042586"/>
            <a:ext cx="5991381" cy="411907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8731" y="1281868"/>
            <a:ext cx="5825973" cy="381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743432"/>
      </p:ext>
    </p:extLst>
  </p:cSld>
  <p:clrMapOvr>
    <a:masterClrMapping/>
  </p:clrMapOvr>
  <p:transition spd="slow" advClick="0" advTm="2918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21" y="1196411"/>
            <a:ext cx="6440112" cy="40250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499933" y="1329761"/>
            <a:ext cx="5444142" cy="3772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964175"/>
      </p:ext>
    </p:extLst>
  </p:cSld>
  <p:clrMapOvr>
    <a:masterClrMapping/>
  </p:clrMapOvr>
  <p:transition spd="slow" advClick="0" advTm="3168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792" y="1341691"/>
            <a:ext cx="5116567" cy="34127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124" y="1341691"/>
            <a:ext cx="6500400" cy="341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12277"/>
      </p:ext>
    </p:extLst>
  </p:cSld>
  <p:clrMapOvr>
    <a:masterClrMapping/>
  </p:clrMapOvr>
  <p:transition spd="slow" advClick="0" advTm="3056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187" y="1273323"/>
            <a:ext cx="6047835" cy="38507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1074" y="1273322"/>
            <a:ext cx="5818496" cy="3850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616209"/>
      </p:ext>
    </p:extLst>
  </p:cSld>
  <p:clrMapOvr>
    <a:masterClrMapping/>
  </p:clrMapOvr>
  <p:transition spd="slow" advClick="0" advTm="2861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7666" y="705026"/>
            <a:ext cx="6887422" cy="49473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990" y="705027"/>
            <a:ext cx="4947303" cy="4947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031439"/>
      </p:ext>
    </p:extLst>
  </p:cSld>
  <p:clrMapOvr>
    <a:masterClrMapping/>
  </p:clrMapOvr>
  <p:transition spd="slow" advClick="0" advTm="2873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40" y="1102318"/>
            <a:ext cx="5715000" cy="38671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6489" y="1102318"/>
            <a:ext cx="6054505" cy="386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359728"/>
      </p:ext>
    </p:extLst>
  </p:cSld>
  <p:clrMapOvr>
    <a:masterClrMapping/>
  </p:clrMapOvr>
  <p:transition spd="slow" advClick="0" advTm="3053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51" y="1474150"/>
            <a:ext cx="6114990" cy="34396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5357" y="1474150"/>
            <a:ext cx="5503491" cy="343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283232"/>
      </p:ext>
    </p:extLst>
  </p:cSld>
  <p:clrMapOvr>
    <a:masterClrMapping/>
  </p:clrMapOvr>
  <p:transition spd="slow" advClick="0" advTm="3913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51" y="1222049"/>
            <a:ext cx="5779804" cy="433485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1159" y="546218"/>
            <a:ext cx="5559751" cy="5559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35964"/>
      </p:ext>
    </p:extLst>
  </p:cSld>
  <p:clrMapOvr>
    <a:masterClrMapping/>
  </p:clrMapOvr>
  <p:transition spd="slow" advClick="0" advTm="2859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978" y="1153683"/>
            <a:ext cx="5877160" cy="422162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5043" y="1153683"/>
            <a:ext cx="5628829" cy="422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031659"/>
      </p:ext>
    </p:extLst>
  </p:cSld>
  <p:clrMapOvr>
    <a:masterClrMapping/>
  </p:clrMapOvr>
  <p:transition spd="slow" advClick="0" advTm="2688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149" y="734938"/>
            <a:ext cx="5230027" cy="52300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9041" y="734937"/>
            <a:ext cx="6315503" cy="5230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105003"/>
      </p:ext>
    </p:extLst>
  </p:cSld>
  <p:clrMapOvr>
    <a:masterClrMapping/>
  </p:clrMapOvr>
  <p:transition spd="slow" advClick="0" advTm="3155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118" y="954992"/>
            <a:ext cx="5970430" cy="42408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6548" y="954991"/>
            <a:ext cx="6131837" cy="4411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71349"/>
      </p:ext>
    </p:extLst>
  </p:cSld>
  <p:clrMapOvr>
    <a:masterClrMapping/>
  </p:clrMapOvr>
  <p:transition spd="slow" advClick="0" advTm="3101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792" y="905943"/>
            <a:ext cx="6096000" cy="436245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8250" y="1433556"/>
            <a:ext cx="5797108" cy="330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299330"/>
      </p:ext>
    </p:extLst>
  </p:cSld>
  <p:clrMapOvr>
    <a:masterClrMapping/>
  </p:clrMapOvr>
  <p:transition spd="slow" advClick="0" advTm="279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63" y="1350235"/>
            <a:ext cx="6001165" cy="389879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6225" y="1436650"/>
            <a:ext cx="5731891" cy="3725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318268"/>
      </p:ext>
    </p:extLst>
  </p:cSld>
  <p:clrMapOvr>
    <a:masterClrMapping/>
  </p:clrMapOvr>
  <p:transition spd="slow" advClick="0" advTm="3133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45" y="846032"/>
            <a:ext cx="6021936" cy="443526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5518" y="846032"/>
            <a:ext cx="5778415" cy="443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672272"/>
      </p:ext>
    </p:extLst>
  </p:cSld>
  <p:clrMapOvr>
    <a:masterClrMapping/>
  </p:clrMapOvr>
  <p:transition spd="slow" advClick="0" advTm="3055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068" y="620281"/>
            <a:ext cx="5259225" cy="5259225"/>
          </a:xfrm>
          <a:prstGeom prst="rect">
            <a:avLst/>
          </a:prstGeom>
        </p:spPr>
      </p:pic>
      <p:pic>
        <p:nvPicPr>
          <p:cNvPr id="4100" name="Picture 4" descr="https://im0-tub-ru.yandex.net/i?id=f75451d3faa445408b35948b8bbbb767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3608" y="1184304"/>
            <a:ext cx="6493053" cy="381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163701"/>
      </p:ext>
    </p:extLst>
  </p:cSld>
  <p:clrMapOvr>
    <a:masterClrMapping/>
  </p:clrMapOvr>
  <p:transition spd="slow" advClick="0" advTm="3291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991" y="871671"/>
            <a:ext cx="7803223" cy="5309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839267"/>
      </p:ext>
    </p:extLst>
  </p:cSld>
  <p:clrMapOvr>
    <a:masterClrMapping/>
  </p:clrMapOvr>
  <p:transition spd="slow" advClick="0" advTm="2767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848598" y="5877164"/>
            <a:ext cx="6389406" cy="643278"/>
          </a:xfrm>
        </p:spPr>
        <p:txBody>
          <a:bodyPr>
            <a:normAutofit/>
          </a:bodyPr>
          <a:lstStyle/>
          <a:p>
            <a:r>
              <a:rPr lang="ru-RU" dirty="0" smtClean="0"/>
              <a:t>Земля-наш общий дом     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76015"/>
            <a:ext cx="10515600" cy="1358781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Все эти праздники обращают внимание людей на проблемы экологии и направлены на предотвращение опустошительных и пагубных последствий жизни на Земле.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598" y="1734796"/>
            <a:ext cx="6269195" cy="391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497490"/>
      </p:ext>
    </p:extLst>
  </p:cSld>
  <p:clrMapOvr>
    <a:masterClrMapping/>
  </p:clrMapOvr>
  <p:transition spd="slow" advClick="0" advTm="3006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9458" y="359889"/>
            <a:ext cx="7340838" cy="54811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89458" y="5255663"/>
            <a:ext cx="7340838" cy="8203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Давайте сохраним Землю ради будущего детей!</a:t>
            </a:r>
            <a:endParaRPr lang="ru-RU" dirty="0"/>
          </a:p>
        </p:txBody>
      </p:sp>
      <p:pic>
        <p:nvPicPr>
          <p:cNvPr id="3" name="Вокальная студия_Флёр_ - _Давайте сохраним_ (www.hotplayer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4" name="Вокальная студия_Флёр_ - _Давайте сохраним_ (www.hotplayer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35635"/>
      </p:ext>
    </p:extLst>
  </p:cSld>
  <p:clrMapOvr>
    <a:masterClrMapping/>
  </p:clrMapOvr>
  <p:transition spd="slow" advClick="0" advTm="12684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809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4"/>
      </p14:showEvtLst>
    </p:ext>
  </p:extLst>
</p:sld>
</file>

<file path=ppt/theme/theme1.xml><?xml version="1.0" encoding="utf-8"?>
<a:theme xmlns:a="http://schemas.openxmlformats.org/drawingml/2006/main" name="Грань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ppt/theme/themeOverride1.xml><?xml version="1.0" encoding="utf-8"?>
<a:themeOverride xmlns:a="http://schemas.openxmlformats.org/drawingml/2006/main">
  <a:clrScheme name="Зеленый и желтый">
    <a:dk1>
      <a:sysClr val="windowText" lastClr="000000"/>
    </a:dk1>
    <a:lt1>
      <a:sysClr val="window" lastClr="FFFFFF"/>
    </a:lt1>
    <a:dk2>
      <a:srgbClr val="455F51"/>
    </a:dk2>
    <a:lt2>
      <a:srgbClr val="E2DFCC"/>
    </a:lt2>
    <a:accent1>
      <a:srgbClr val="99CB38"/>
    </a:accent1>
    <a:accent2>
      <a:srgbClr val="63A537"/>
    </a:accent2>
    <a:accent3>
      <a:srgbClr val="37A76F"/>
    </a:accent3>
    <a:accent4>
      <a:srgbClr val="44C1A3"/>
    </a:accent4>
    <a:accent5>
      <a:srgbClr val="4EB3CF"/>
    </a:accent5>
    <a:accent6>
      <a:srgbClr val="51C3F9"/>
    </a:accent6>
    <a:hlink>
      <a:srgbClr val="EE7B08"/>
    </a:hlink>
    <a:folHlink>
      <a:srgbClr val="977B2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</TotalTime>
  <Words>85</Words>
  <Application>Microsoft Office PowerPoint</Application>
  <PresentationFormat>Широкоэкранный</PresentationFormat>
  <Paragraphs>11</Paragraphs>
  <Slides>44</Slides>
  <Notes>0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8" baseType="lpstr">
      <vt:lpstr>Arial</vt:lpstr>
      <vt:lpstr>Trebuchet MS</vt:lpstr>
      <vt:lpstr>Wingdings 3</vt:lpstr>
      <vt:lpstr>Грань</vt:lpstr>
      <vt:lpstr>Презентация для родительского собрания</vt:lpstr>
      <vt:lpstr>Цели: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Земля-наш общий дом             </vt:lpstr>
      <vt:lpstr>Презентация PowerPoint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для родительского собрания</dc:title>
  <dc:creator>Артем Калинин</dc:creator>
  <cp:lastModifiedBy>Артем Калинин</cp:lastModifiedBy>
  <cp:revision>20</cp:revision>
  <dcterms:created xsi:type="dcterms:W3CDTF">2021-10-30T11:00:58Z</dcterms:created>
  <dcterms:modified xsi:type="dcterms:W3CDTF">2021-11-01T21:00:02Z</dcterms:modified>
</cp:coreProperties>
</file>