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7" r:id="rId3"/>
    <p:sldId id="258" r:id="rId4"/>
    <p:sldId id="259" r:id="rId5"/>
    <p:sldId id="260" r:id="rId6"/>
    <p:sldId id="261" r:id="rId7"/>
    <p:sldId id="262" r:id="rId8"/>
    <p:sldId id="277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0" y="-5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2428891"/>
          </a:xfrm>
        </p:spPr>
        <p:txBody>
          <a:bodyPr>
            <a:normAutofit/>
          </a:bodyPr>
          <a:lstStyle/>
          <a:p>
            <a:r>
              <a:rPr lang="ru-RU" b="1" dirty="0" smtClean="0"/>
              <a:t>     </a:t>
            </a:r>
            <a:r>
              <a:rPr lang="ru-RU" sz="3200" b="1" dirty="0" smtClean="0"/>
              <a:t>Консультация для родителей</a:t>
            </a:r>
            <a:br>
              <a:rPr lang="ru-RU" sz="3200" b="1" dirty="0" smtClean="0"/>
            </a:br>
            <a:r>
              <a:rPr lang="ru-RU" b="1" dirty="0" smtClean="0"/>
              <a:t>     Что такое задержка</a:t>
            </a:r>
            <a:br>
              <a:rPr lang="ru-RU" b="1" dirty="0" smtClean="0"/>
            </a:br>
            <a:r>
              <a:rPr lang="ru-RU" b="1" dirty="0" smtClean="0"/>
              <a:t>       психического развития?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2066" y="4714884"/>
            <a:ext cx="3643338" cy="923916"/>
          </a:xfrm>
        </p:spPr>
        <p:txBody>
          <a:bodyPr>
            <a:normAutofit/>
          </a:bodyPr>
          <a:lstStyle/>
          <a:p>
            <a:pPr algn="l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Кравцова Л.А., педагог –психолог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МАДОУ детский сад №1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г. Балаково Саратовской области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Админ\Desktop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3786190"/>
            <a:ext cx="3393273" cy="2262182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C:\Users\Админ\Desktop\zaderzhka-psihicheskogo-razvitija-u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9" y="3018231"/>
            <a:ext cx="2047889" cy="1535917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7117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428604"/>
            <a:ext cx="7572428" cy="5857915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Задержка психического развития (ЗПР)-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это замедление темпа развития психики, которое чаще обнаруживается при поступлении в школу и выражается в нехватке общего запаса знаний, ограниченности представлений, незрелости мышления, преобладание игровых интересов и неспособности заниматься интеллектуальной деятельностью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Причины ЗПР: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268760"/>
            <a:ext cx="7258072" cy="48574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Биологические: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патология беременности; внутриутробная гипоксия плода; недоношенность;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асфиксия и травмы при родах;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 на ранних этапах развития ребёнка; генетическая обусловленность.</a:t>
            </a:r>
          </a:p>
          <a:p>
            <a:pPr marL="0" indent="0" algn="just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Социальные: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длительное ограничение жизнедеятельности ребёнка;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неблагоприятные условия воспитания; педагогическая запущенность;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ограниченные эмоциональные контакты с ребёнком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5852" y="285729"/>
            <a:ext cx="7172348" cy="1571635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Характеристика детей с ЗПР</a:t>
            </a: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500174"/>
            <a:ext cx="7343804" cy="4138626"/>
          </a:xfrm>
        </p:spPr>
        <p:txBody>
          <a:bodyPr>
            <a:normAutofit fontScale="92500" lnSpcReduction="20000"/>
          </a:bodyPr>
          <a:lstStyle/>
          <a:p>
            <a:pPr marL="514350" indent="-514350" algn="just">
              <a:buAutoNum type="arabicPeriod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Поведение детей соответствует более младшему возрасту: в старшем дошкольном возрасте они ведут себя как дети 4-5 лет</a:t>
            </a:r>
          </a:p>
          <a:p>
            <a:pPr marL="514350" indent="-514350" algn="just">
              <a:buAutoNum type="arabicPeriod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Более зависимы от взрослого, значительно менее активны, безынициативны, у них слабо выражены познавательные интересы.</a:t>
            </a:r>
          </a:p>
          <a:p>
            <a:pPr marL="514350" indent="-514350" algn="just">
              <a:buAutoNum type="arabicPeriod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Значительно отстают по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сформированности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регуляции и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саморегуляции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поведения, в результате чего  не могут  сосредоточиться на одном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занятиии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даже на игре, которая у них еще недостаточно сформирована.</a:t>
            </a:r>
          </a:p>
          <a:p>
            <a:pPr marL="514350" indent="-514350" algn="just">
              <a:buAutoNum type="arabicPeriod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Недоразвитие эмоционально – волевой сферы: проявляется в примитивности эмоций и их неустойчивости: легко переходят от смеха к слезам и наоборот.</a:t>
            </a:r>
          </a:p>
          <a:p>
            <a:pPr marL="514350" indent="-514350" algn="just">
              <a:buAutoNum type="arabicPeriod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Отставание в речевом развитии проявляется в ограниченности словаря, недостаточности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сформированности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грамматического строя речи, наличии недостатков звукопроизношения и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звукоразличения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в низкой речевой активности.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785794"/>
            <a:ext cx="7029472" cy="12292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Игровая деятельность детей с ЗПР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268760"/>
            <a:ext cx="7272366" cy="5017760"/>
          </a:xfrm>
        </p:spPr>
        <p:txBody>
          <a:bodyPr>
            <a:noAutofit/>
          </a:bodyPr>
          <a:lstStyle/>
          <a:p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детей есть интерес к игре и к 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грушкам, но с трудом возникает замысел игры, сюжеты игр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тяготеют стереотипам, преимущественно затрагивают бытовую тематику. Незрелость эмоционально-волевой сферы детей с ЗПР. Дети отличаются, как правило, эмоциональной неустойчивостью. Они с трудом приспосабливаются к детскому коллективу, им свойственны колебания настроения и повышенная утомляемость. </a:t>
            </a:r>
            <a:r>
              <a:rPr lang="ru-RU" sz="2800" b="1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Двигательная сфера детей с ЗПР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них не наблюдается тяжелых двигательных расстройств, однако, при более пристальном рассмотрении обнаруживается отставание в физическом развитии,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несформированность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техники в основных видах движений, недостаточность таких двигательных качеств как точность, выносливость, гибкость, ловкость, сила, координация.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642918"/>
            <a:ext cx="7258072" cy="128588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Особенности развития познавательных процессов у детей с ЗПР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1340768"/>
            <a:ext cx="7186634" cy="4785395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Внимание: 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дети на занятиях рассеяны; - ослабленное внимание к словесной информации;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неустойчивость внимания;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снижен объём внимания, концентрация, избирательность и распределение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Память :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-большая сохранность непроизвольной памяти по сравнению с произвольной; 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заметное преобладание наглядной памяти над словесной; 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низкий уровень самоконтроля в процессе заучивания и воспроизведения; 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неумение организовать свою работу по заучиванию; 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-недостаточная познавательная активность и целенаправленность при запоминании;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не умение использовать приемы запоминания; 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нарушение кратковременной памяти; 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повышенная заторможенность под воздействием помех;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быстрое забывание материала;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низкая скорость запоминания.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28604"/>
            <a:ext cx="7343804" cy="6000792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Мышление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у большинства детей с ЗПР уровень развития наглядно-действенного мышления в норме; </a:t>
            </a:r>
          </a:p>
          <a:p>
            <a:pPr algn="l">
              <a:buFontTx/>
              <a:buChar char="-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наглядно-образное мышление: большинству требуется многократное повторение задания;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недостатки сформированной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зрительно-аналитико-синтетической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деятельности;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словесно-логическое мышление у большинства не развито.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Восприятие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-поверхностное восприятие;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замедлен процесс формирования межанализаторных связей: отмечаются недостатки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слухо-зрительно-моторной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координации; </a:t>
            </a:r>
          </a:p>
          <a:p>
            <a:pPr algn="l">
              <a:buFontTx/>
              <a:buChar char="-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снижена скорость выполнения персептивных операций; </a:t>
            </a:r>
          </a:p>
          <a:p>
            <a:pPr algn="l">
              <a:buFontTx/>
              <a:buChar char="-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замедленном темпе формирования целостного образа предметов.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Речь  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Характерен бедный словарный запас;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нарушено звукопроизношение; - небогато сформирована лексико-грамматическая сторона речи; 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трудности в формировании связной речи; - дефекты артикуляционного аппарата.</a:t>
            </a:r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628800"/>
            <a:ext cx="7343804" cy="1800199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ПРИМЕРНЫЙ 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ПЕРЕЧЕНЬ ИГР И УПРАЖНЕНИЙ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xmlns="" val="126090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       Найди два одинаковых предмета</a:t>
            </a:r>
            <a:endParaRPr lang="ru-RU" sz="4000" dirty="0"/>
          </a:p>
        </p:txBody>
      </p:sp>
      <p:pic>
        <p:nvPicPr>
          <p:cNvPr id="19458" name="Picture 2" descr="C:\Users\Админ\Desktop\4fd754f13d278.jpe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369250" y="1600200"/>
            <a:ext cx="4405500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/>
          <a:lstStyle/>
          <a:p>
            <a:r>
              <a:rPr lang="ru-RU" dirty="0" smtClean="0"/>
              <a:t>Выкладывание из палочек</a:t>
            </a:r>
            <a:endParaRPr lang="ru-RU" dirty="0"/>
          </a:p>
        </p:txBody>
      </p:sp>
      <p:pic>
        <p:nvPicPr>
          <p:cNvPr id="20482" name="Picture 2" descr="C:\Users\Админ\Desktop\hello_html_m6d195f3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714488"/>
            <a:ext cx="5657454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74638"/>
            <a:ext cx="7258072" cy="1143000"/>
          </a:xfrm>
        </p:spPr>
        <p:txBody>
          <a:bodyPr/>
          <a:lstStyle/>
          <a:p>
            <a:r>
              <a:rPr lang="ru-RU" dirty="0" smtClean="0"/>
              <a:t>Исключение лишнего</a:t>
            </a:r>
            <a:endParaRPr lang="ru-RU" dirty="0"/>
          </a:p>
        </p:txBody>
      </p:sp>
      <p:pic>
        <p:nvPicPr>
          <p:cNvPr id="21506" name="Picture 2" descr="C:\Users\Админ\Desktop\image00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714612" y="1285860"/>
            <a:ext cx="4357718" cy="51117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Найди отличия </a:t>
            </a:r>
            <a:endParaRPr lang="ru-RU" dirty="0"/>
          </a:p>
        </p:txBody>
      </p:sp>
      <p:pic>
        <p:nvPicPr>
          <p:cNvPr id="22530" name="Picture 2" descr="C:\Users\Админ\Desktop\0019-023-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14480" y="1285860"/>
            <a:ext cx="6572264" cy="4904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Нанизывание бусин</a:t>
            </a:r>
            <a:endParaRPr lang="ru-RU" dirty="0"/>
          </a:p>
        </p:txBody>
      </p:sp>
      <p:pic>
        <p:nvPicPr>
          <p:cNvPr id="23554" name="Picture 2" descr="C:\Users\Админ\Desktop\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71604" y="1500174"/>
            <a:ext cx="7112050" cy="4429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Назови животных</a:t>
            </a:r>
            <a:endParaRPr lang="ru-RU" dirty="0"/>
          </a:p>
        </p:txBody>
      </p:sp>
      <p:pic>
        <p:nvPicPr>
          <p:cNvPr id="24578" name="Picture 2" descr="C:\Users\Админ\Desktop\hello_html_m6ecfb3b4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71736" y="1714488"/>
            <a:ext cx="4592972" cy="4754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Скопируй по образцу</a:t>
            </a:r>
            <a:endParaRPr lang="ru-RU" dirty="0"/>
          </a:p>
        </p:txBody>
      </p:sp>
      <p:pic>
        <p:nvPicPr>
          <p:cNvPr id="25602" name="Picture 2" descr="C:\Users\Админ\Desktop\845931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444611"/>
            <a:ext cx="3643338" cy="5060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Найди тень</a:t>
            </a:r>
            <a:endParaRPr lang="ru-RU" dirty="0"/>
          </a:p>
        </p:txBody>
      </p:sp>
      <p:pic>
        <p:nvPicPr>
          <p:cNvPr id="26626" name="Picture 2" descr="C:\Users\Админ\Desktop\shadow_match_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14678" y="1672466"/>
            <a:ext cx="3357586" cy="43451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Найди дорожку</a:t>
            </a:r>
            <a:endParaRPr lang="ru-RU" dirty="0"/>
          </a:p>
        </p:txBody>
      </p:sp>
      <p:pic>
        <p:nvPicPr>
          <p:cNvPr id="27650" name="Picture 2" descr="C:\Users\Админ\Desktop\hello_html_m2b2126f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57488" y="1428736"/>
            <a:ext cx="3890218" cy="48556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Узнай по голосу</a:t>
            </a:r>
            <a:endParaRPr lang="ru-RU" dirty="0"/>
          </a:p>
        </p:txBody>
      </p:sp>
      <p:pic>
        <p:nvPicPr>
          <p:cNvPr id="28674" name="Picture 2" descr="C:\Users\Админ\Desktop\img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642918"/>
            <a:ext cx="7072330" cy="5304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107b/0005c952-10686825/img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9698" name="Picture 2" descr="C:\Users\Админ\Desktop\img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00042"/>
            <a:ext cx="7461246" cy="55959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Море волнуется</a:t>
            </a:r>
            <a:endParaRPr lang="ru-RU" dirty="0"/>
          </a:p>
        </p:txBody>
      </p:sp>
      <p:pic>
        <p:nvPicPr>
          <p:cNvPr id="30722" name="Picture 2" descr="C:\Users\Админ\Desktop\4море волнуется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214422"/>
            <a:ext cx="5929354" cy="48964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ds04.infourok.ru/uploads/ex/107b/0005c952-10686825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Админ\Desktop\slide_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85728"/>
            <a:ext cx="4786346" cy="63817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594</Words>
  <Application>Microsoft Office PowerPoint</Application>
  <PresentationFormat>Экран (4:3)</PresentationFormat>
  <Paragraphs>67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     Консультация для родителей      Что такое задержка        психического развития?</vt:lpstr>
      <vt:lpstr>Задержка психического развития (ЗПР)- это замедление темпа развития психики, которое чаще обнаруживается при поступлении в школу и выражается в нехватке общего запаса знаний, ограниченности представлений, незрелости мышления, преобладание игровых интересов и неспособности заниматься интеллектуальной деятельностью</vt:lpstr>
      <vt:lpstr> Причины ЗПР: </vt:lpstr>
      <vt:lpstr>Характеристика детей с ЗПР</vt:lpstr>
      <vt:lpstr>Игровая деятельность детей с ЗПР </vt:lpstr>
      <vt:lpstr>Особенности развития познавательных процессов у детей с ЗПР </vt:lpstr>
      <vt:lpstr>Слайд 7</vt:lpstr>
      <vt:lpstr>Слайд 8</vt:lpstr>
      <vt:lpstr>       Найди два одинаковых предмета</vt:lpstr>
      <vt:lpstr>Выкладывание из палочек</vt:lpstr>
      <vt:lpstr>Исключение лишнего</vt:lpstr>
      <vt:lpstr>Найди отличия </vt:lpstr>
      <vt:lpstr>Нанизывание бусин</vt:lpstr>
      <vt:lpstr>Назови животных</vt:lpstr>
      <vt:lpstr>Скопируй по образцу</vt:lpstr>
      <vt:lpstr>Найди тень</vt:lpstr>
      <vt:lpstr>Найди дорожку</vt:lpstr>
      <vt:lpstr>Узнай по голосу</vt:lpstr>
      <vt:lpstr>Слайд 19</vt:lpstr>
      <vt:lpstr>Море волнуется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такое задержка психического развития</dc:title>
  <dc:creator>pc</dc:creator>
  <cp:lastModifiedBy>Админ</cp:lastModifiedBy>
  <cp:revision>17</cp:revision>
  <dcterms:created xsi:type="dcterms:W3CDTF">2018-10-17T11:18:01Z</dcterms:created>
  <dcterms:modified xsi:type="dcterms:W3CDTF">2024-04-24T15:53:43Z</dcterms:modified>
</cp:coreProperties>
</file>