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63" r:id="rId5"/>
    <p:sldId id="259" r:id="rId6"/>
    <p:sldId id="260" r:id="rId7"/>
    <p:sldId id="261" r:id="rId8"/>
    <p:sldId id="262" r:id="rId9"/>
    <p:sldId id="258" r:id="rId10"/>
    <p:sldId id="270" r:id="rId11"/>
    <p:sldId id="269" r:id="rId12"/>
    <p:sldId id="268" r:id="rId13"/>
    <p:sldId id="267" r:id="rId14"/>
    <p:sldId id="266" r:id="rId15"/>
    <p:sldId id="272" r:id="rId16"/>
    <p:sldId id="271" r:id="rId17"/>
    <p:sldId id="275" r:id="rId18"/>
    <p:sldId id="274" r:id="rId19"/>
    <p:sldId id="277" r:id="rId20"/>
    <p:sldId id="280" r:id="rId21"/>
    <p:sldId id="279" r:id="rId22"/>
    <p:sldId id="281" r:id="rId23"/>
    <p:sldId id="282" r:id="rId24"/>
    <p:sldId id="283" r:id="rId25"/>
    <p:sldId id="284" r:id="rId26"/>
    <p:sldId id="285" r:id="rId27"/>
    <p:sldId id="286" r:id="rId28"/>
    <p:sldId id="276" r:id="rId29"/>
    <p:sldId id="287" r:id="rId30"/>
    <p:sldId id="273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80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86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143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102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964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812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040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239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347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318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535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2FE91-F01E-4602-A544-ED8DF2F3E0C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845E7-7B0C-4CDE-8DA7-0CB768E02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09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809130" y="4746057"/>
            <a:ext cx="257374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36" y="313899"/>
            <a:ext cx="11132128" cy="6261822"/>
          </a:xfrm>
        </p:spPr>
      </p:pic>
    </p:spTree>
    <p:extLst>
      <p:ext uri="{BB962C8B-B14F-4D97-AF65-F5344CB8AC3E}">
        <p14:creationId xmlns:p14="http://schemas.microsoft.com/office/powerpoint/2010/main" val="24793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296" y="245659"/>
            <a:ext cx="8861945" cy="640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2397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0" y="803564"/>
            <a:ext cx="4389847" cy="43223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01491" y="1199186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Здравствуйте дорогие ребята, я рада видеть вас на нашем классном часу, который посвящен посвящению вас в первоклассники!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Давайте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же проверим все ли на месте: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Старательные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девочки здесь? </a:t>
            </a:r>
          </a:p>
          <a:p>
            <a:pPr marL="285750" indent="-285750">
              <a:buFontTx/>
              <a:buChar char="-"/>
            </a:pP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Умные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мальчики здесь? </a:t>
            </a:r>
          </a:p>
          <a:p>
            <a:pPr marL="285750" indent="-285750">
              <a:buFontTx/>
              <a:buChar char="-"/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Замечательно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Все в сборе.</a:t>
            </a:r>
          </a:p>
        </p:txBody>
      </p:sp>
    </p:spTree>
    <p:extLst>
      <p:ext uri="{BB962C8B-B14F-4D97-AF65-F5344CB8AC3E}">
        <p14:creationId xmlns:p14="http://schemas.microsoft.com/office/powerpoint/2010/main" val="28279667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527" y="954102"/>
            <a:ext cx="6636184" cy="486480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8546" y="1789365"/>
            <a:ext cx="71073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каждого в жизни</a:t>
            </a:r>
          </a:p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Единственный раз,</a:t>
            </a:r>
          </a:p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Бывает свой первый,</a:t>
            </a:r>
          </a:p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 памятный класс.</a:t>
            </a:r>
          </a:p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первый учебник,</a:t>
            </a:r>
          </a:p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первый урок,</a:t>
            </a:r>
          </a:p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первый заливистый школьный звонок. </a:t>
            </a:r>
          </a:p>
        </p:txBody>
      </p:sp>
      <p:sp>
        <p:nvSpPr>
          <p:cNvPr id="3" name="Солнце 2"/>
          <p:cNvSpPr/>
          <p:nvPr/>
        </p:nvSpPr>
        <p:spPr>
          <a:xfrm>
            <a:off x="346364" y="346364"/>
            <a:ext cx="1440872" cy="1274618"/>
          </a:xfrm>
          <a:prstGeom prst="sun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2010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00" y="764274"/>
            <a:ext cx="10796690" cy="5254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39538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51" y="518615"/>
            <a:ext cx="11464118" cy="573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136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421" y="191069"/>
            <a:ext cx="8452513" cy="633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613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72" y="391731"/>
            <a:ext cx="10660038" cy="599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1210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83860" y="2193925"/>
            <a:ext cx="10515600" cy="1325563"/>
          </a:xfrm>
        </p:spPr>
        <p:txBody>
          <a:bodyPr/>
          <a:lstStyle/>
          <a:p>
            <a:r>
              <a:rPr lang="ru-RU" b="1" i="1" dirty="0" smtClean="0"/>
              <a:t>                       </a:t>
            </a:r>
            <a:r>
              <a:rPr lang="ru-RU" sz="8000" b="1" i="1" dirty="0" smtClean="0">
                <a:solidFill>
                  <a:srgbClr val="C00000"/>
                </a:solidFill>
              </a:rPr>
              <a:t>Задание </a:t>
            </a:r>
            <a:r>
              <a:rPr lang="ru-RU" sz="8000" b="1" i="1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383599" y="3508314"/>
            <a:ext cx="8247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Игра «Собери портфель с завязанными глазами»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96000" y="502227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столу выходит первоклассник. Ему завязывают глаза, и он начинает собирать портфель из тех вещей, что выложил учитель.</a:t>
            </a:r>
          </a:p>
        </p:txBody>
      </p:sp>
    </p:spTree>
    <p:extLst>
      <p:ext uri="{BB962C8B-B14F-4D97-AF65-F5344CB8AC3E}">
        <p14:creationId xmlns:p14="http://schemas.microsoft.com/office/powerpoint/2010/main" val="25854859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969" y="191068"/>
            <a:ext cx="3043460" cy="622337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7818" y="2413199"/>
            <a:ext cx="68995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ты его отточишь,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Нарисуешь все, что хочешь,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Солнце, море, горы, пляж.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же это? </a:t>
            </a:r>
          </a:p>
        </p:txBody>
      </p:sp>
    </p:spTree>
    <p:extLst>
      <p:ext uri="{BB962C8B-B14F-4D97-AF65-F5344CB8AC3E}">
        <p14:creationId xmlns:p14="http://schemas.microsoft.com/office/powerpoint/2010/main" val="11837062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47" y="259309"/>
            <a:ext cx="5765587" cy="39458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357" y="2565779"/>
            <a:ext cx="4902706" cy="409375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96000" y="80839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Чтобы вдруг он не пропал,</a:t>
            </a:r>
          </a:p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Уберём его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в…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648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308" y="368489"/>
            <a:ext cx="4550150" cy="60467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96000" y="122170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на свете всех умнее,</a:t>
            </a:r>
          </a:p>
          <a:p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все знает и умеет,</a:t>
            </a:r>
          </a:p>
          <a:p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 любой свободный час</a:t>
            </a:r>
          </a:p>
          <a:p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всему научит нас? </a:t>
            </a:r>
          </a:p>
        </p:txBody>
      </p:sp>
    </p:spTree>
    <p:extLst>
      <p:ext uri="{BB962C8B-B14F-4D97-AF65-F5344CB8AC3E}">
        <p14:creationId xmlns:p14="http://schemas.microsoft.com/office/powerpoint/2010/main" val="27663322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355" y="300251"/>
            <a:ext cx="6326874" cy="632687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3964" y="132375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 я в клетку, то в линейку.</a:t>
            </a:r>
          </a:p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Написать на мне сумей-ка.</a:t>
            </a:r>
          </a:p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Можешь и нарисовать.</a:t>
            </a:r>
          </a:p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я? </a:t>
            </a:r>
          </a:p>
        </p:txBody>
      </p:sp>
    </p:spTree>
    <p:extLst>
      <p:ext uri="{BB962C8B-B14F-4D97-AF65-F5344CB8AC3E}">
        <p14:creationId xmlns:p14="http://schemas.microsoft.com/office/powerpoint/2010/main" val="390435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02" y="313899"/>
            <a:ext cx="6313228" cy="631322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28430" y="140181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нём уроков расписание,</a:t>
            </a:r>
          </a:p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нём домашние задания, </a:t>
            </a:r>
          </a:p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отметку ученик </a:t>
            </a:r>
          </a:p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Также получил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в…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8827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6" r="-1269" b="7201"/>
          <a:stretch/>
        </p:blipFill>
        <p:spPr>
          <a:xfrm>
            <a:off x="6401418" y="165007"/>
            <a:ext cx="4681183" cy="657698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40327" y="127712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меня нарядов много,</a:t>
            </a:r>
          </a:p>
          <a:p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со всеми я дружу. </a:t>
            </a:r>
          </a:p>
          <a:p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письмо писать захочет, </a:t>
            </a:r>
          </a:p>
          <a:p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Все, что хочешь, напишу.</a:t>
            </a:r>
          </a:p>
        </p:txBody>
      </p:sp>
    </p:spTree>
    <p:extLst>
      <p:ext uri="{BB962C8B-B14F-4D97-AF65-F5344CB8AC3E}">
        <p14:creationId xmlns:p14="http://schemas.microsoft.com/office/powerpoint/2010/main" val="13822742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90" y="249382"/>
            <a:ext cx="3798238" cy="64931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64727" y="149880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Линию прямую, ну-ка,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Сам нарисовать сумей-ка! 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Это сложная наука! 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Пригодится здесь</a:t>
            </a:r>
          </a:p>
        </p:txBody>
      </p:sp>
    </p:spTree>
    <p:extLst>
      <p:ext uri="{BB962C8B-B14F-4D97-AF65-F5344CB8AC3E}">
        <p14:creationId xmlns:p14="http://schemas.microsoft.com/office/powerpoint/2010/main" val="2684687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749" y="494092"/>
            <a:ext cx="9202626" cy="592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390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72" y="1830828"/>
            <a:ext cx="6525491" cy="489237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970729" y="669757"/>
            <a:ext cx="19041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Песня</a:t>
            </a:r>
          </a:p>
        </p:txBody>
      </p:sp>
    </p:spTree>
    <p:extLst>
      <p:ext uri="{BB962C8B-B14F-4D97-AF65-F5344CB8AC3E}">
        <p14:creationId xmlns:p14="http://schemas.microsoft.com/office/powerpoint/2010/main" val="23105789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10" y="395785"/>
            <a:ext cx="4067433" cy="6291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937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79560" y="167808"/>
            <a:ext cx="10515600" cy="1325563"/>
          </a:xfrm>
        </p:spPr>
        <p:txBody>
          <a:bodyPr/>
          <a:lstStyle/>
          <a:p>
            <a:r>
              <a:rPr lang="ru-RU" dirty="0" smtClean="0"/>
              <a:t>                          </a:t>
            </a:r>
            <a:r>
              <a:rPr lang="ru-RU" sz="7200" b="1" i="1" dirty="0" smtClean="0">
                <a:solidFill>
                  <a:srgbClr val="C00000"/>
                </a:solidFill>
              </a:rPr>
              <a:t>Задние 2</a:t>
            </a:r>
            <a:endParaRPr lang="ru-RU" sz="7200" b="1" i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35668" y="1373969"/>
            <a:ext cx="5160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Игра: «Осенний листопад»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71308" y="501776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Раздаются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различные кусочки из бумаги, которые при правильном расположении окажутся кленовым листом.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7" y="240380"/>
            <a:ext cx="7412181" cy="4777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7225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58" y="217958"/>
            <a:ext cx="7383439" cy="644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8253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0163" y="891599"/>
            <a:ext cx="5257801" cy="1283566"/>
          </a:xfrm>
        </p:spPr>
        <p:txBody>
          <a:bodyPr/>
          <a:lstStyle/>
          <a:p>
            <a:r>
              <a:rPr lang="ru-RU" sz="7200" b="1" i="1" dirty="0">
                <a:solidFill>
                  <a:srgbClr val="C00000"/>
                </a:solidFill>
              </a:rPr>
              <a:t>Задние </a:t>
            </a:r>
            <a:r>
              <a:rPr lang="ru-RU" sz="7200" b="1" i="1" dirty="0" smtClean="0">
                <a:solidFill>
                  <a:srgbClr val="C00000"/>
                </a:solidFill>
              </a:rPr>
              <a:t>3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43651" y="2274516"/>
            <a:ext cx="5081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Проверка на внимательность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54519" y="4913476"/>
            <a:ext cx="4661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P.s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учитель говорит фразы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будут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топать-если эта фраза не верна, и хлопать-если фраза правильная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59755">
            <a:off x="10884" y="3478026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743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1327" y="287279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	В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школе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можно каждый день бегать всем кому не лень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	Утром нужно рано встать, чтобы в школу не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опоздать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	Меня мама похвалила за то, что двойку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получила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	Если знания нужны, то ты в школу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поспеши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	На улице и даже в школе, я играю в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телефоне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олния 2"/>
          <p:cNvSpPr/>
          <p:nvPr/>
        </p:nvSpPr>
        <p:spPr>
          <a:xfrm>
            <a:off x="263236" y="360218"/>
            <a:ext cx="554182" cy="900546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олния 3"/>
          <p:cNvSpPr/>
          <p:nvPr/>
        </p:nvSpPr>
        <p:spPr>
          <a:xfrm>
            <a:off x="10210800" y="4987636"/>
            <a:ext cx="997527" cy="1316182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65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9218" y="739197"/>
            <a:ext cx="3983182" cy="1463675"/>
          </a:xfrm>
        </p:spPr>
        <p:txBody>
          <a:bodyPr/>
          <a:lstStyle/>
          <a:p>
            <a:r>
              <a:rPr lang="ru-RU" sz="7200" b="1" i="1" dirty="0">
                <a:solidFill>
                  <a:srgbClr val="C00000"/>
                </a:solidFill>
              </a:rPr>
              <a:t>Задние </a:t>
            </a:r>
            <a:r>
              <a:rPr lang="ru-RU" sz="7200" b="1" i="1" dirty="0" smtClean="0">
                <a:solidFill>
                  <a:srgbClr val="C00000"/>
                </a:solidFill>
              </a:rPr>
              <a:t>4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75099" y="2440770"/>
            <a:ext cx="32980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Веселые загадки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4773">
            <a:off x="6956578" y="2197546"/>
            <a:ext cx="4674204" cy="4321254"/>
          </a:xfrm>
          <a:prstGeom prst="rect">
            <a:avLst/>
          </a:prstGeom>
        </p:spPr>
      </p:pic>
      <p:sp>
        <p:nvSpPr>
          <p:cNvPr id="5" name="Солнце 4"/>
          <p:cNvSpPr/>
          <p:nvPr/>
        </p:nvSpPr>
        <p:spPr>
          <a:xfrm rot="20473887">
            <a:off x="55417" y="8999"/>
            <a:ext cx="3158837" cy="3241964"/>
          </a:xfrm>
          <a:prstGeom prst="sun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8340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56762" y="3811147"/>
            <a:ext cx="41286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Первокласснику семь лет.</a:t>
            </a:r>
          </a:p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плечами ранец,</a:t>
            </a:r>
          </a:p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в руках большой букет,</a:t>
            </a:r>
          </a:p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щеках румянец.</a:t>
            </a:r>
          </a:p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за праздничная дата?</a:t>
            </a:r>
          </a:p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Отвечайте-ка, ребята!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9778" y="473564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Стоит весёлый, светлый дом.</a:t>
            </a:r>
          </a:p>
          <a:p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Ребят проворных много в нём.</a:t>
            </a:r>
          </a:p>
          <a:p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Там пишут и считают,</a:t>
            </a:r>
          </a:p>
          <a:p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Рисуют и читают.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649" y="2506550"/>
            <a:ext cx="3338549" cy="47224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386" y="0"/>
            <a:ext cx="5289406" cy="325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7801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77346" y="405994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Меж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двумя звонками срок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Называется...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2618" y="695236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Он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звонит, звонит, звонит,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многим он велит: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 сядь да учись,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 встань, разойдись.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7" y="-17805"/>
            <a:ext cx="3688635" cy="32419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413" y="3185677"/>
            <a:ext cx="3571428" cy="34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859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3564" y="778363"/>
            <a:ext cx="36853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До 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чего же скучно, братцы,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чужой спине кататься!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Дал бы кто мне пару ног,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Чтобы сам я бегать мог.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66509" y="392334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Есть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совсем другая птица.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сядет на страницу,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 с поникшей головой</a:t>
            </a: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Возвращаюсь я домой.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8509"/>
            <a:ext cx="5812363" cy="39233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836" y="385120"/>
            <a:ext cx="2375673" cy="272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429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773" y="95535"/>
            <a:ext cx="8861947" cy="664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4275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9455" y="391034"/>
            <a:ext cx="6096000" cy="60631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Клянусь стараться, здоровым быть,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 школу №5 исправно ходить!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Клянусь!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Клянусь читать и писать я прилично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И в ранце носить "хорошо" и "отлично".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Клянусь!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Клянусь я ребёнком воспитанным быть,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Не бегать по школе, а шагом ходить.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Клянусь!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А если нарушу я клятву свою,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Тогда я молочный свой зуб отдаю,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Тогда обещаю мыть вечно посуду,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И на компьютере играть я не буду!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Клянусь!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Ребёнком всегда идеальным я буду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И клятвы моей никогда не забуду!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Клянусь!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127982" y="1637263"/>
            <a:ext cx="6347979" cy="357073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219517" y="461963"/>
            <a:ext cx="3571875" cy="634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70897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672" y="518615"/>
            <a:ext cx="7933899" cy="595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37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525</Words>
  <Application>Microsoft Office PowerPoint</Application>
  <PresentationFormat>Произвольный</PresentationFormat>
  <Paragraphs>93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Задание 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Задние 2</vt:lpstr>
      <vt:lpstr>Презентация PowerPoint</vt:lpstr>
      <vt:lpstr>Задние 3</vt:lpstr>
      <vt:lpstr>1. В школе можно каждый день бегать всем кому не лень  2. Утром нужно рано встать, чтобы в школу не опоздать 3. Меня мама похвалила за то, что двойку получила 4. Если знания нужны, то ты в школу поспеши 5. На улице и даже в школе, я играю в телефоне </vt:lpstr>
      <vt:lpstr>Задние 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</dc:creator>
  <cp:lastModifiedBy>User</cp:lastModifiedBy>
  <cp:revision>9</cp:revision>
  <dcterms:created xsi:type="dcterms:W3CDTF">2019-11-07T09:29:39Z</dcterms:created>
  <dcterms:modified xsi:type="dcterms:W3CDTF">2022-04-15T12:09:24Z</dcterms:modified>
</cp:coreProperties>
</file>