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81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66" r:id="rId27"/>
    <p:sldId id="267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7959A64-42B5-43E4-86D7-E6E08334BA33}" type="datetimeFigureOut">
              <a:rPr lang="ru-RU" smtClean="0"/>
              <a:pPr/>
              <a:t>07.06.2022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7370753-DCBE-40E6-9C6B-19373FAB4E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428604"/>
            <a:ext cx="7772400" cy="32147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детский сад  № 14 </a:t>
            </a:r>
            <a:br>
              <a:rPr lang="ru-RU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муниципального образования Каневской район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старшей группе комбинированной направленности 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тему :</a:t>
            </a:r>
            <a:b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«Ты мой друг и я твой друг»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3714752"/>
            <a:ext cx="8286808" cy="271464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творческий, игровой, познавательный</a:t>
            </a:r>
          </a:p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долгосрочный (учебный год)</a:t>
            </a:r>
          </a:p>
          <a:p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дети, родители, воспитатели.</a:t>
            </a:r>
          </a:p>
          <a:p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2021-2022г</a:t>
            </a:r>
          </a:p>
          <a:p>
            <a:pPr algn="ctr"/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930869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4143380"/>
            <a:ext cx="3357586" cy="228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428605"/>
            <a:ext cx="7929618" cy="5078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 – существо социальное, его развитие зависит не только от биологических, а, прежде всего, от социальных законов. Межличностные отношения формируются, проявляются и реализуются в общении. Роль общения в формировании личности ребенка исключительно велика. Умение общаться, строить и поддерживать дружеские взаимоотношения и взаимодействовать, сотрудничать с людьми - это необходимые составляющие полноценно развитой личности.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Значительной особенностью дошкольного возраста является возникновение определенных взаимоотношений ребенка со сверстниками, образование «детского коллектива».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Коллектив играет достаточно важную роль в жизни каждого ребенка.</a:t>
            </a:r>
          </a:p>
          <a:p>
            <a:pPr algn="ctr"/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785794"/>
            <a:ext cx="7429552" cy="5509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Проблема: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наблюдении за детьми во время общения было замечено, что не все дети умеют сотрудничать. Некоторым тяжело договариваться, отстаивать свою точку зрения без обид, драк и ссор. В совместной деятельности возникают трудности, когда надо уступить, или, видя затруднения другого ребенка, просто подойти и предложить помощь. Детям еще трудно определить настроение другого человека, поэтому они не могут</a:t>
            </a:r>
          </a:p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оказать поддержку тому ребенку, который в настоящий момент в ней нуждается. Часто дети обращались за помощью разрешить конфликтные ситуации.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305342"/>
            <a:ext cx="8001056" cy="50167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темы:</a:t>
            </a:r>
            <a:endParaRPr lang="ru-RU" sz="4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 формирования положительных взаимоотношений между детьми является актуальной, так как способствует вхождению ребенка в социум, взаимодействию с окружающими людьми. Реализация данного проекта способствует формированию дружеских взаимоотношений у детей: умение жить в коллективе, считаться с мнением других детей, адекватно оценивать себя и своих друзей, помогает усвоить нормы и правила поведения.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642918"/>
            <a:ext cx="8072494" cy="59400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Формировать у детей понятие о том, что значит уметь дружить, установить дружеские отношения между сверстниками.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формировать представления детей о дружбе между людьми;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учить считаться с желаниями сверстников, ограничивая свои желания;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расширять и систематизировать знания о культуре поведения и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взаимоотношениях между людьми.</a:t>
            </a:r>
          </a:p>
          <a:p>
            <a:r>
              <a:rPr lang="ru-RU" sz="20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развивать социально-коммуникативные качества;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развивать эмоциональную сторону детской личности;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развивать творческие и речевые способности детей.</a:t>
            </a:r>
          </a:p>
          <a:p>
            <a:r>
              <a:rPr lang="ru-RU" sz="20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воспитывать потребность проявлять доброту, заботу, внимание,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сочувствие, оказывать взаимопомощь;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воспитывать здоровый дух соперничества и способствовать сплочению</a:t>
            </a:r>
          </a:p>
          <a:p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коллектива.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642918"/>
            <a:ext cx="7929618" cy="563231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детей сформируется понятие «дружба», дети приобретут навыки взаимопомощи, закрепят навыки сотрудничества, в группе будет создана положительная эмоциональная атмосфера.</a:t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родителей в реализации проекта: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 атмосферу эмоционального комфорта, взаимопонимания и поддержки. Совместное с детьми разучивание стихотворений о дружбе, беседы.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Этапы проекта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Подготовительный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Основной</a:t>
            </a: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 Заключительный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free-png.ru-428-340x21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4000504"/>
            <a:ext cx="3500462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612845"/>
            <a:ext cx="7072362" cy="45243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Подготовительный этап.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этапа  – 2 недели (с 01 по 15 сентября).</a:t>
            </a:r>
          </a:p>
          <a:p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Разработка проекта по реализации задач в процессе совместной деятельности по теме «Ты мой друг, и я твой друг». Составление плана реализации проекта.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Подбор методической и художественной литературы, подбор наглядного материала, дидактических игр, музыкального сопровождения, пальчиковая гимнастика.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Работа с родителями: Анкетирование.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Домашние задания: порекомендовать чтение произведений о дружбе детям, подобрать и выучить с ребенком пословицу (поговорку) или стихотворение о дружбе, составить вместе с ребенком рассказ о его друге.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714357"/>
            <a:ext cx="7358114" cy="489364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Основной этап.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этапа  – с 15 сентября по  15 мая.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Этические беседы, ситуативные разговоры, рассказы детей, пословицы и поговорки о дружбе;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чтение художественной литературы с последующей беседой, рассматривание картинок с развивающим диалогом, словесные, коммуникативные игры, подвижные, дидактические игры, упражнения подражательно-исполнительского и творческого характера, пальчиковая гимнастика, игры на развитие навыков общения, рисование , просмотры мультфильмов по теме, изготовление картотеки «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Мирилки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изготовление дидактических пособий для примирения(рукавичка, солнышко, коробка дружбы, пуфик для успокоения), картотека дидактических игр, прослушивание песен о дружбе.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642918"/>
            <a:ext cx="8072494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Заключительный этап.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Длительность этапа  – с 15 мая по  30 мая.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Анализ и обобщение результатов работы по социально – нравственному проекту «Ты мой друг, и я твой друг».</a:t>
            </a:r>
          </a:p>
          <a:p>
            <a:pPr algn="ctr"/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357430"/>
            <a:ext cx="8072494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Воспитательное мероприятие  «Дерево дружбы»</a:t>
            </a:r>
          </a:p>
          <a:p>
            <a:pPr algn="ctr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3500438"/>
            <a:ext cx="8001056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Наблюдения за детьми в их совместной деятельности в разные режимные моменты (прогулка, занятия, игры и т.д.).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785784" y="4698992"/>
            <a:ext cx="792961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Повторное анкетирование родителей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34138920_d1-3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86050" y="5143512"/>
            <a:ext cx="3929090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14290"/>
            <a:ext cx="7500990" cy="64633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реализации проекта: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Беседа: «Умейте дружбой дорожить».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Конспект ОД по ознакомлению с окружающим:«С чего начинается дружба»,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Конспект ОД по развитию речи «Паутина дружбы».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Конспект ОД по художественному творчеству (рисование): «Дерево дружбы».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Чтение художественной литературы: М.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Пляцковский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«Урок дружбы», русская народная сказка «Лиса и журавль», «Теремок».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Инсценировка по русской народной сказке «Теремок».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Дидактические игры: «Назови ласково», «Передай своё настроение», «Угадай настроение», «Скажи, кто твой друг?» (узнать друга по описанию, «Да - нет», «Дорисуй рисунок» и др.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Пословицы и поговорки о дружбе.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 Заучивание стихотворений о дружбе.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 Пальчиковые игры: «Апельсин»,«Дружные пальчики», «Дружат в нашей группе».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9. Подвижные игры: «Котята и щенята», «Найди себе пару»,«Подтолкни шарик», «Теремок».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 Сюжетно – ролевые игры: «Семья», «Детский сад».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Памятки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родителей: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Правила дружбы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Памятка счастливой семьи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«Советы для родителей- чтобы ребёнок рос общительным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214950"/>
            <a:ext cx="8429684" cy="82009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 по социально-коммуникативному развитию  «Паутина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дружбы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20201_1033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5" y="530225"/>
            <a:ext cx="6786609" cy="4756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357826"/>
            <a:ext cx="8183880" cy="114300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Картотека стихов «</a:t>
            </a:r>
            <a:r>
              <a:rPr lang="ru-RU" sz="32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мирилок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20323_0717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4" y="530225"/>
            <a:ext cx="5643602" cy="4756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929198"/>
            <a:ext cx="8401080" cy="105156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мультфильмов о дружбе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20321_11021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928670"/>
            <a:ext cx="4357718" cy="4000528"/>
          </a:xfrm>
        </p:spPr>
      </p:pic>
      <p:pic>
        <p:nvPicPr>
          <p:cNvPr id="6" name="Содержимое 5" descr="IMG_20220321_10452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56150" y="928670"/>
            <a:ext cx="3959254" cy="40005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985590"/>
            <a:ext cx="8715436" cy="105156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Рисование на тему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«Доброта спасёт мир!»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20316_1640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000108"/>
            <a:ext cx="4500594" cy="4000528"/>
          </a:xfrm>
        </p:spPr>
      </p:pic>
      <p:pic>
        <p:nvPicPr>
          <p:cNvPr id="6" name="Содержимое 5" descr="IMG_20220316_1711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56150" y="1000108"/>
            <a:ext cx="4102130" cy="40005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983480"/>
            <a:ext cx="8358246" cy="105156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Раскраски о друзьях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220318-WA00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785794"/>
            <a:ext cx="8358246" cy="40719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Игрушка -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мирилка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20322_161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3" y="428605"/>
            <a:ext cx="6500858" cy="45893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Солнышко примирения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20322_1620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" y="1250354"/>
            <a:ext cx="4343402" cy="3464530"/>
          </a:xfrm>
        </p:spPr>
      </p:pic>
      <p:pic>
        <p:nvPicPr>
          <p:cNvPr id="6" name="Содержимое 5" descr="IMG_20220322_1621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5436" y="428605"/>
            <a:ext cx="3568530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Коробка дружбы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220323-WA00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Библиотечка сказок о друзьях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-20220322-WA00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1840190"/>
            <a:ext cx="4160868" cy="2803256"/>
          </a:xfrm>
        </p:spPr>
      </p:pic>
      <p:pic>
        <p:nvPicPr>
          <p:cNvPr id="6" name="Содержимое 5" descr="IMG-20220322-WA000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3438" y="1840547"/>
            <a:ext cx="4214842" cy="28028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429132"/>
            <a:ext cx="8572560" cy="214314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Картотека дидактических игр на развитие коммуникативных и дружеских качеств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20323_07331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428604"/>
            <a:ext cx="4214842" cy="4000528"/>
          </a:xfrm>
        </p:spPr>
      </p:pic>
      <p:pic>
        <p:nvPicPr>
          <p:cNvPr id="6" name="Содержимое 5" descr="IMG_20220323_0734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428604"/>
            <a:ext cx="4214842" cy="4000528"/>
          </a:xfrm>
        </p:spPr>
      </p:pic>
      <p:pic>
        <p:nvPicPr>
          <p:cNvPr id="7" name="Рисунок 6" descr="free-png.ru-70-700x40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4926"/>
            <a:ext cx="2428892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Браслетики добра. Сплети браслет, и подари другу!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20322_1637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250354"/>
            <a:ext cx="4643469" cy="3464530"/>
          </a:xfrm>
        </p:spPr>
      </p:pic>
      <p:pic>
        <p:nvPicPr>
          <p:cNvPr id="6" name="Содержимое 5" descr="IMG_20220322_16385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3504" y="571480"/>
            <a:ext cx="3571900" cy="428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357826"/>
            <a:ext cx="8183880" cy="90868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Пуфик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релакса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-20220323-WA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500042"/>
            <a:ext cx="3071834" cy="4786346"/>
          </a:xfrm>
          <a:prstGeom prst="rect">
            <a:avLst/>
          </a:prstGeom>
        </p:spPr>
      </p:pic>
      <p:pic>
        <p:nvPicPr>
          <p:cNvPr id="4" name="Рисунок 3" descr="IMG-20220323-WA00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28604"/>
            <a:ext cx="2857521" cy="4786346"/>
          </a:xfrm>
          <a:prstGeom prst="rect">
            <a:avLst/>
          </a:prstGeom>
        </p:spPr>
      </p:pic>
      <p:pic>
        <p:nvPicPr>
          <p:cNvPr id="5" name="Рисунок 4" descr="IMG-20220323-WA00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357166"/>
            <a:ext cx="2500330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214950"/>
            <a:ext cx="8429684" cy="114300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Вклад родителей в реализацию проекта: изготовление пуфика для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релакса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и вязаного солнышка -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мирилки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-20220323-WA00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428604"/>
            <a:ext cx="2857521" cy="4643469"/>
          </a:xfrm>
        </p:spPr>
      </p:pic>
      <p:pic>
        <p:nvPicPr>
          <p:cNvPr id="5" name="Рисунок 4" descr="IMG-20220323-WA00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3" y="500042"/>
            <a:ext cx="2928959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3357562"/>
            <a:ext cx="4354832" cy="3071834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Памятки для родителей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pNN6kOAJf_6Pyy5vO73sdpX-Nppyzdbd8nQtwLpQ5BpGzslaN67HwpI4mlryQKA6AATSTsEmCwRkpsIgDW9d79S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71414"/>
            <a:ext cx="4357718" cy="3201797"/>
          </a:xfrm>
        </p:spPr>
      </p:pic>
      <p:pic>
        <p:nvPicPr>
          <p:cNvPr id="5" name="Рисунок 4" descr="Rop-Fe1ftsq3TSOmXm8ktym4XWQDzkPZy27FAc9tsF_7pJYQCfP3gwxecqBIvhGHn6M_YLj8sSw92E6jgBRGX4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71414"/>
            <a:ext cx="4500594" cy="3214710"/>
          </a:xfrm>
          <a:prstGeom prst="rect">
            <a:avLst/>
          </a:prstGeom>
        </p:spPr>
      </p:pic>
      <p:pic>
        <p:nvPicPr>
          <p:cNvPr id="6" name="Рисунок 5" descr="wzOPlLDrkT4IqBvzrAG9V9PpkC51k9ksIoL8LJy3Knyprwi5noSsuEiBP_tqsICDfNf5UR_8cs5tUrq5rAlDOPi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3357562"/>
            <a:ext cx="4429156" cy="3071834"/>
          </a:xfrm>
          <a:prstGeom prst="rect">
            <a:avLst/>
          </a:prstGeom>
        </p:spPr>
      </p:pic>
      <p:pic>
        <p:nvPicPr>
          <p:cNvPr id="7" name="Рисунок 6" descr="Mom-Dad-PNG-Transparent-Imag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7" y="3286125"/>
            <a:ext cx="2357454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256"/>
            <a:ext cx="4714908" cy="2357454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Заключительное мероприятие «Дерево дружбы»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rt1roL7p14Mpi3MZbhG3TUGdhQAB6hDF5QS4A4OtROXPvq8ZLDE8Ez9bZhGy7LYEMg8YncbpkDfku_ErMi92irN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42853"/>
            <a:ext cx="1884521" cy="4071966"/>
          </a:xfrm>
        </p:spPr>
      </p:pic>
      <p:pic>
        <p:nvPicPr>
          <p:cNvPr id="5" name="Рисунок 4" descr="wCw8nbZOu5rbwWlll_s2h_Ri_VWaB2MBMEt6muS0qWipHwqXzatpyn3n7Q8D6swprm27kCUpvGfW63-vtCpAK-h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42852"/>
            <a:ext cx="1928826" cy="4000528"/>
          </a:xfrm>
          <a:prstGeom prst="rect">
            <a:avLst/>
          </a:prstGeom>
        </p:spPr>
      </p:pic>
      <p:pic>
        <p:nvPicPr>
          <p:cNvPr id="6" name="Рисунок 5" descr="YSp9f7z0FZFVUJY_KgUoe6IVp7JLLpUn60z8STCqKvoXm-gaIKS5x1TCjVspEwCCKYKUms2EoexBLBMn6AZEY8j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142852"/>
            <a:ext cx="2000264" cy="4071966"/>
          </a:xfrm>
          <a:prstGeom prst="rect">
            <a:avLst/>
          </a:prstGeom>
        </p:spPr>
      </p:pic>
      <p:pic>
        <p:nvPicPr>
          <p:cNvPr id="7" name="Рисунок 6" descr="zGfrsnWcFdikY2wX3Sfx8QzkAABIYFc8w34ab5dBvZHKDs-6EexYwTmTt088VBMB2l7BWGFgFlloBKYOHqHdyLv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4286256"/>
            <a:ext cx="3786214" cy="2339851"/>
          </a:xfrm>
          <a:prstGeom prst="rect">
            <a:avLst/>
          </a:prstGeom>
        </p:spPr>
      </p:pic>
      <p:pic>
        <p:nvPicPr>
          <p:cNvPr id="8" name="Рисунок 7" descr="img_user_file_5c2f2b4d7c4df_2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142852"/>
            <a:ext cx="2428892" cy="400052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58847"/>
            <a:ext cx="8643998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Заключение. 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реализации  проекта.</a:t>
            </a:r>
          </a:p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Эффективность проекта «Ты мой друг, и я твой друг» подтверждается  изменениями в поведении детей: умением объединяться с другими детьми для совместной деятельности (игр, театрального творчества, продуктивной деятельности, рассматривание литературы и т.д.), у детей появились устойчивые дружеские отношения в группе, изменились статусные позиции членов группы 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786058"/>
            <a:ext cx="4786346" cy="28623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Уменьшилось количество «звезд», но увеличилось количество «предпочитаемых» детей. Количество «принятых» детей не изменилось, «изолированные» дети отсутствуют. Увеличилось количество взаимных выборов. Уровень благополучия коллектива вырос с низкого уровня до высокого. 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20220323_1548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2714620"/>
            <a:ext cx="3000396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7786742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Сравнительный анализ результатов начального и итогового анкетирования родителей (законных представителей) воспитанников показывает, что у родителей появились конкретные знания в вопросах социально-коммуникативного развития детей, родители стали поддерживать дружеские отношения своих детей со сверстниками не только в группе детского сада, но и поощрять дружбу детей вне группы.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3214686"/>
            <a:ext cx="7786742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Таким образом, представленный проект может быть рекомендован воспитателям дошкольных образовательных организаций для использования в работе по формированию у детей среднего дошкольного возраста навыков эффективного общения и повышение психолого-педагогической компетентности родителей в вопросах социально-коммуникативного развития детей.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277</TotalTime>
  <Words>875</Words>
  <Application>Microsoft Office PowerPoint</Application>
  <PresentationFormat>Экран (4:3)</PresentationFormat>
  <Paragraphs>92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Аспект</vt:lpstr>
      <vt:lpstr>Муниципальное бюджетное дошкольное образовательное учреждение  детский сад  № 14  муниципального образования Каневской район Проект  в старшей группе комбинированной направленности  на тему :  «Ты мой друг и я твой друг»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ОД по социально-коммуникативному развитию  «Паутина дружбы» </vt:lpstr>
      <vt:lpstr>Картотека стихов «мирилок»</vt:lpstr>
      <vt:lpstr>Просмотр мультфильмов о дружбе</vt:lpstr>
      <vt:lpstr>Рисование на тему  «Доброта спасёт мир!»</vt:lpstr>
      <vt:lpstr>Раскраски о друзьях</vt:lpstr>
      <vt:lpstr>Игрушка - мирилка</vt:lpstr>
      <vt:lpstr>Солнышко примирения</vt:lpstr>
      <vt:lpstr>Коробка дружбы</vt:lpstr>
      <vt:lpstr>Библиотечка сказок о друзьях</vt:lpstr>
      <vt:lpstr>Картотека дидактических игр на развитие коммуникативных и дружеских качеств</vt:lpstr>
      <vt:lpstr>Браслетики добра. Сплети браслет, и подари другу!</vt:lpstr>
      <vt:lpstr>Пуфик для релакса</vt:lpstr>
      <vt:lpstr>Вклад родителей в реализацию проекта: изготовление пуфика для релакса и вязаного солнышка - мирилки</vt:lpstr>
      <vt:lpstr>Памятки для родителей</vt:lpstr>
      <vt:lpstr>Заключительное мероприятие «Дерево дружбы»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Maks</dc:creator>
  <cp:lastModifiedBy>Maks</cp:lastModifiedBy>
  <cp:revision>30</cp:revision>
  <dcterms:created xsi:type="dcterms:W3CDTF">2022-03-23T09:24:59Z</dcterms:created>
  <dcterms:modified xsi:type="dcterms:W3CDTF">2022-06-07T10:25:36Z</dcterms:modified>
</cp:coreProperties>
</file>