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2" r:id="rId5"/>
    <p:sldId id="275" r:id="rId6"/>
    <p:sldId id="261" r:id="rId7"/>
    <p:sldId id="267" r:id="rId8"/>
    <p:sldId id="272" r:id="rId9"/>
    <p:sldId id="268" r:id="rId10"/>
    <p:sldId id="269" r:id="rId11"/>
    <p:sldId id="264" r:id="rId12"/>
    <p:sldId id="265" r:id="rId13"/>
    <p:sldId id="266" r:id="rId14"/>
    <p:sldId id="271" r:id="rId15"/>
    <p:sldId id="263" r:id="rId16"/>
    <p:sldId id="273" r:id="rId17"/>
    <p:sldId id="274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09.12.2013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09.12.2013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09.12.2013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09.12.2013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-27534"/>
            <a:ext cx="9144000" cy="1389391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3600" dirty="0" smtClean="0"/>
              <a:t>Мастер –класс </a:t>
            </a:r>
            <a:br>
              <a:rPr lang="ru-RU" sz="3600" dirty="0" smtClean="0"/>
            </a:br>
            <a:r>
              <a:rPr lang="ru-RU" sz="3600" dirty="0" smtClean="0"/>
              <a:t>Тема: «Подарок для души»</a:t>
            </a:r>
            <a:endParaRPr lang="ru-RU" sz="3600" dirty="0"/>
          </a:p>
        </p:txBody>
      </p:sp>
      <p:pic>
        <p:nvPicPr>
          <p:cNvPr id="2050" name="Picture 2" descr="C:\Users\Putnik\Desktop\документы по работе\педагог ддт\235079-46523246-m750x740-uf1cd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27140"/>
            <a:ext cx="4536504" cy="387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utnik\Desktop\документы по работе\педагог ддт\dsc001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716434"/>
            <a:ext cx="3456384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2263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5650" y="620713"/>
            <a:ext cx="7488238" cy="13849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u="sng" dirty="0">
                <a:latin typeface="+mn-lt"/>
              </a:rPr>
              <a:t>Цель</a:t>
            </a:r>
            <a:r>
              <a:rPr lang="ru-RU" sz="2800" b="1" dirty="0" smtClean="0">
                <a:latin typeface="+mn-lt"/>
              </a:rPr>
              <a:t>: изготовление подарка своими руками с применением техники «пуантилизм»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5919" y="1700808"/>
            <a:ext cx="7488238" cy="2376264"/>
          </a:xfrm>
        </p:spPr>
        <p:txBody>
          <a:bodyPr/>
          <a:lstStyle/>
          <a:p>
            <a:pPr marL="0" indent="0" algn="l">
              <a:buNone/>
            </a:pPr>
            <a:r>
              <a:rPr lang="ru-RU" sz="2400" dirty="0" smtClean="0">
                <a:effectLst/>
              </a:rPr>
              <a:t>Задачи:</a:t>
            </a:r>
            <a:br>
              <a:rPr lang="ru-RU" sz="2400" dirty="0" smtClean="0">
                <a:effectLst/>
              </a:rPr>
            </a:br>
            <a:r>
              <a:rPr lang="ru-RU" sz="2400" dirty="0" smtClean="0">
                <a:effectLst/>
              </a:rPr>
              <a:t>1. Познакомить с </a:t>
            </a:r>
            <a:r>
              <a:rPr lang="ru-RU" sz="2400" dirty="0">
                <a:effectLst/>
              </a:rPr>
              <a:t>возможностями и приёмами новой техники выполнения рисунка “пуантилизм</a:t>
            </a:r>
            <a:r>
              <a:rPr lang="ru-RU" sz="2400" dirty="0" smtClean="0">
                <a:effectLst/>
              </a:rPr>
              <a:t>”</a:t>
            </a:r>
            <a:br>
              <a:rPr lang="ru-RU" sz="2400" dirty="0" smtClean="0">
                <a:effectLst/>
              </a:rPr>
            </a:br>
            <a:r>
              <a:rPr lang="ru-RU" sz="2400" dirty="0" smtClean="0">
                <a:effectLst/>
              </a:rPr>
              <a:t>2. Дать практические рекомендации по работе с витражными контурами</a:t>
            </a:r>
            <a:endParaRPr lang="ru-RU" sz="2400" dirty="0"/>
          </a:p>
        </p:txBody>
      </p:sp>
      <p:pic>
        <p:nvPicPr>
          <p:cNvPr id="3076" name="Picture 4" descr="C:\Users\Putnik\Desktop\документы по работе\педагог ддт\big (1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878099"/>
            <a:ext cx="3258207" cy="2979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2310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3"/>
          <p:cNvSpPr>
            <a:spLocks noChangeArrowheads="1"/>
          </p:cNvSpPr>
          <p:nvPr/>
        </p:nvSpPr>
        <p:spPr bwMode="auto">
          <a:xfrm>
            <a:off x="468312" y="188640"/>
            <a:ext cx="8351837" cy="2092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rgbClr val="FFC000"/>
                </a:solidFill>
              </a:rPr>
              <a:t>«Пуантилизм»</a:t>
            </a:r>
          </a:p>
          <a:p>
            <a:pPr algn="ctr"/>
            <a:endParaRPr lang="ru-RU" sz="1000" b="1" dirty="0">
              <a:solidFill>
                <a:srgbClr val="FFC000"/>
              </a:solidFill>
            </a:endParaRPr>
          </a:p>
          <a:p>
            <a:pPr algn="ctr"/>
            <a:r>
              <a:rPr lang="ru-RU" sz="2400" dirty="0"/>
              <a:t> </a:t>
            </a:r>
            <a:r>
              <a:rPr lang="ru-RU" sz="2400" i="1" dirty="0"/>
              <a:t>(фр. </a:t>
            </a:r>
            <a:r>
              <a:rPr lang="ru-RU" sz="2400" i="1" dirty="0" err="1"/>
              <a:t>Pointillisme</a:t>
            </a:r>
            <a:r>
              <a:rPr lang="ru-RU" sz="2400" i="1" dirty="0"/>
              <a:t>, буквально «</a:t>
            </a:r>
            <a:r>
              <a:rPr lang="ru-RU" sz="2400" i="1" dirty="0" err="1"/>
              <a:t>точечность</a:t>
            </a:r>
            <a:r>
              <a:rPr lang="ru-RU" sz="2400" i="1" dirty="0"/>
              <a:t>», фр. </a:t>
            </a:r>
            <a:r>
              <a:rPr lang="ru-RU" sz="2400" i="1" dirty="0" err="1"/>
              <a:t>point</a:t>
            </a:r>
            <a:r>
              <a:rPr lang="ru-RU" sz="2400" i="1" dirty="0"/>
              <a:t> - точка)</a:t>
            </a:r>
          </a:p>
          <a:p>
            <a:pPr algn="ctr"/>
            <a:r>
              <a:rPr lang="ru-RU" sz="2400" i="1" dirty="0"/>
              <a:t> </a:t>
            </a:r>
          </a:p>
          <a:p>
            <a:pPr algn="ctr"/>
            <a:r>
              <a:rPr lang="ru-RU" sz="2400" dirty="0"/>
              <a:t> - письмо отдельными чёткими мазками в виде точек</a:t>
            </a:r>
          </a:p>
        </p:txBody>
      </p:sp>
      <p:pic>
        <p:nvPicPr>
          <p:cNvPr id="1027" name="Picture 3" descr="C:\Users\Putnik\Desktop\документы по работе\педагог ддт\big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419872" y="2420888"/>
            <a:ext cx="3039134" cy="4237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4786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Putnik\Desktop\документы по работе\педагог ддт\img_2547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24136"/>
            <a:ext cx="4752528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2883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8136904" cy="1040328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/>
              <a:t>Необходимо для работы:</a:t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19672" y="1484784"/>
            <a:ext cx="6120680" cy="2232248"/>
          </a:xfrm>
        </p:spPr>
        <p:txBody>
          <a:bodyPr>
            <a:noAutofit/>
          </a:bodyPr>
          <a:lstStyle/>
          <a:p>
            <a:pPr marL="457200" indent="-457200" algn="l">
              <a:buAutoNum type="arabicPeriod"/>
            </a:pPr>
            <a:r>
              <a:rPr lang="ru-RU" sz="3200" dirty="0" smtClean="0"/>
              <a:t>Стакан</a:t>
            </a:r>
          </a:p>
          <a:p>
            <a:pPr marL="457200" indent="-457200" algn="l">
              <a:buAutoNum type="arabicPeriod"/>
            </a:pPr>
            <a:r>
              <a:rPr lang="ru-RU" sz="3200" dirty="0" err="1" smtClean="0"/>
              <a:t>Термо</a:t>
            </a:r>
            <a:r>
              <a:rPr lang="ru-RU" sz="3200" dirty="0" smtClean="0"/>
              <a:t>-объемные контуры</a:t>
            </a:r>
          </a:p>
          <a:p>
            <a:pPr marL="457200" indent="-457200" algn="l">
              <a:buAutoNum type="arabicPeriod"/>
            </a:pPr>
            <a:r>
              <a:rPr lang="ru-RU" sz="3200" dirty="0" smtClean="0"/>
              <a:t>Салфетка</a:t>
            </a:r>
          </a:p>
          <a:p>
            <a:pPr marL="457200" indent="-457200" algn="l">
              <a:buAutoNum type="arabicPeriod"/>
            </a:pPr>
            <a:r>
              <a:rPr lang="ru-RU" sz="3200" dirty="0" smtClean="0"/>
              <a:t>Эскиз</a:t>
            </a:r>
          </a:p>
          <a:p>
            <a:pPr marL="457200" indent="-457200" algn="l">
              <a:buAutoNum type="arabicPeriod"/>
            </a:pPr>
            <a:r>
              <a:rPr lang="ru-RU" sz="3200" dirty="0" smtClean="0"/>
              <a:t>скотч</a:t>
            </a:r>
          </a:p>
          <a:p>
            <a:pPr marL="457200" indent="-457200" algn="l">
              <a:buAutoNum type="arabicPeriod"/>
            </a:pPr>
            <a:endParaRPr lang="ru-RU" sz="3200" dirty="0"/>
          </a:p>
        </p:txBody>
      </p:sp>
      <p:pic>
        <p:nvPicPr>
          <p:cNvPr id="4" name="Picture 3" descr="C:\Users\Putnik\Desktop\документы по работе\педагог ддт\post-1790273-129786469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924944"/>
            <a:ext cx="2952328" cy="3532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4214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619672" y="188640"/>
            <a:ext cx="6048672" cy="1656184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Поэтапное выполнение работы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0" y="1988840"/>
            <a:ext cx="8964488" cy="4392488"/>
          </a:xfrm>
        </p:spPr>
        <p:txBody>
          <a:bodyPr>
            <a:normAutofit lnSpcReduction="10000"/>
          </a:bodyPr>
          <a:lstStyle/>
          <a:p>
            <a:pPr marL="457200" indent="-457200" algn="l">
              <a:buFont typeface="+mj-lt"/>
              <a:buAutoNum type="arabicPeriod"/>
            </a:pPr>
            <a:r>
              <a:rPr lang="ru-RU" sz="2400" b="1" dirty="0" smtClean="0">
                <a:solidFill>
                  <a:schemeClr val="tx1"/>
                </a:solidFill>
              </a:rPr>
              <a:t>Обезжирить поверхность</a:t>
            </a:r>
          </a:p>
          <a:p>
            <a:pPr marL="457200" indent="-457200" algn="l">
              <a:buFont typeface="+mj-lt"/>
              <a:buAutoNum type="arabicPeriod"/>
            </a:pPr>
            <a:r>
              <a:rPr lang="ru-RU" sz="2400" b="1" dirty="0" smtClean="0">
                <a:solidFill>
                  <a:schemeClr val="tx1"/>
                </a:solidFill>
              </a:rPr>
              <a:t>Составить эскиз рисунка на бумаге с учетом расстояния для губ </a:t>
            </a:r>
          </a:p>
          <a:p>
            <a:pPr marL="457200" indent="-457200" algn="l">
              <a:buFont typeface="+mj-lt"/>
              <a:buAutoNum type="arabicPeriod"/>
            </a:pPr>
            <a:r>
              <a:rPr lang="ru-RU" sz="2400" b="1" dirty="0" smtClean="0">
                <a:solidFill>
                  <a:schemeClr val="tx1"/>
                </a:solidFill>
              </a:rPr>
              <a:t>Рисунок закрепить при помощи скотча к внутренней стороне стакана</a:t>
            </a:r>
          </a:p>
          <a:p>
            <a:pPr marL="457200" indent="-457200" algn="l">
              <a:buFont typeface="+mj-lt"/>
              <a:buAutoNum type="arabicPeriod"/>
            </a:pPr>
            <a:r>
              <a:rPr lang="ru-RU" sz="2400" b="1" dirty="0" smtClean="0">
                <a:solidFill>
                  <a:schemeClr val="tx1"/>
                </a:solidFill>
              </a:rPr>
              <a:t>Наносить рисунок при помощи точек, по контуру</a:t>
            </a:r>
          </a:p>
          <a:p>
            <a:pPr marL="457200" indent="-457200" algn="l">
              <a:buFont typeface="+mj-lt"/>
              <a:buAutoNum type="arabicPeriod"/>
            </a:pPr>
            <a:r>
              <a:rPr lang="ru-RU" sz="2400" b="1" dirty="0" smtClean="0">
                <a:solidFill>
                  <a:schemeClr val="tx1"/>
                </a:solidFill>
              </a:rPr>
              <a:t>Заполняем пустые места</a:t>
            </a:r>
          </a:p>
          <a:p>
            <a:pPr marL="457200" indent="-457200" algn="l">
              <a:buFont typeface="+mj-lt"/>
              <a:buAutoNum type="arabicPeriod"/>
            </a:pPr>
            <a:r>
              <a:rPr lang="ru-RU" sz="2400" b="1" dirty="0" smtClean="0">
                <a:solidFill>
                  <a:schemeClr val="tx1"/>
                </a:solidFill>
              </a:rPr>
              <a:t>Рисунок можно нанести как симметрично так и на одну сторону</a:t>
            </a:r>
          </a:p>
          <a:p>
            <a:pPr marL="457200" indent="-457200" algn="l">
              <a:buFont typeface="+mj-lt"/>
              <a:buAutoNum type="arabicPeriod"/>
            </a:pPr>
            <a:r>
              <a:rPr lang="ru-RU" sz="2400" b="1" dirty="0" smtClean="0">
                <a:solidFill>
                  <a:schemeClr val="tx1"/>
                </a:solidFill>
              </a:rPr>
              <a:t>Рисунок сохнет 15-20 мин.</a:t>
            </a:r>
          </a:p>
          <a:p>
            <a:pPr marL="457200" indent="-457200" algn="l">
              <a:buAutoNum type="arabicParenR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6347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Putnik\Desktop\документы по работе\педагог ддт\76301349_vase_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140" y="1162936"/>
            <a:ext cx="7007259" cy="5325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87624" y="331940"/>
            <a:ext cx="7200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4. Нанесение  рисунка  </a:t>
            </a:r>
            <a:r>
              <a:rPr lang="ru-RU" sz="2400" b="1" dirty="0"/>
              <a:t>при помощи точек, по контуру</a:t>
            </a:r>
          </a:p>
        </p:txBody>
      </p:sp>
    </p:spTree>
    <p:extLst>
      <p:ext uri="{BB962C8B-B14F-4D97-AF65-F5344CB8AC3E}">
        <p14:creationId xmlns:p14="http://schemas.microsoft.com/office/powerpoint/2010/main" val="782561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Putnik\Desktop\документы по работе\педагог ддт\69790115_bc8cd9a989a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21" y="188640"/>
            <a:ext cx="8352928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9864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Putnik\Desktop\документы по работе\педагог ддт\dsc001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96752"/>
            <a:ext cx="7548330" cy="5661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59756" y="476672"/>
            <a:ext cx="66966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/>
              <a:t>5. Заполняем </a:t>
            </a:r>
            <a:r>
              <a:rPr lang="ru-RU" sz="2800" b="1" dirty="0"/>
              <a:t>пустые места</a:t>
            </a:r>
          </a:p>
        </p:txBody>
      </p:sp>
    </p:spTree>
    <p:extLst>
      <p:ext uri="{BB962C8B-B14F-4D97-AF65-F5344CB8AC3E}">
        <p14:creationId xmlns:p14="http://schemas.microsoft.com/office/powerpoint/2010/main" val="388825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Putnik\Desktop\документы по работе\педагог ддт\Glass_oven_500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166341"/>
            <a:ext cx="5661248" cy="5661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051720" y="385500"/>
            <a:ext cx="49071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/>
              <a:t>Рисунок сохнет 15-20 мин.</a:t>
            </a:r>
          </a:p>
        </p:txBody>
      </p:sp>
    </p:spTree>
    <p:extLst>
      <p:ext uri="{BB962C8B-B14F-4D97-AF65-F5344CB8AC3E}">
        <p14:creationId xmlns:p14="http://schemas.microsoft.com/office/powerpoint/2010/main" val="109512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vitamarg.com/f/disk/3169-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891204"/>
            <a:ext cx="6697392" cy="4460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404664"/>
            <a:ext cx="8280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 algn="ctr">
              <a:buNone/>
            </a:pPr>
            <a:r>
              <a:rPr lang="ru-RU" sz="2400" b="1" dirty="0" smtClean="0"/>
              <a:t>Использование </a:t>
            </a:r>
            <a:r>
              <a:rPr lang="ru-RU" sz="2400" b="1" dirty="0"/>
              <a:t>в пищевых целях. Так как краски термостойкие можно использовать стакан для горячих и холодных напитков.</a:t>
            </a:r>
          </a:p>
        </p:txBody>
      </p:sp>
    </p:spTree>
    <p:extLst>
      <p:ext uri="{BB962C8B-B14F-4D97-AF65-F5344CB8AC3E}">
        <p14:creationId xmlns:p14="http://schemas.microsoft.com/office/powerpoint/2010/main" val="3055119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urozhayniy.com/wp-content/uploads/2013/06/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6147" y="1139868"/>
            <a:ext cx="4023359" cy="569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50728" y="306673"/>
            <a:ext cx="50341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 algn="ctr">
              <a:buNone/>
            </a:pPr>
            <a:r>
              <a:rPr lang="ru-RU" sz="2800" b="1" dirty="0" smtClean="0"/>
              <a:t>Подсвечник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4148458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teron.ru/uploads/monthly_07_2012/post-27743-0-18952700-1341209494_thum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4880" y="1385392"/>
            <a:ext cx="4104456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23728" y="92433"/>
            <a:ext cx="492676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 algn="ctr">
              <a:buNone/>
            </a:pPr>
            <a:r>
              <a:rPr lang="ru-RU" sz="2800" b="1" dirty="0" smtClean="0"/>
              <a:t>Цветочный </a:t>
            </a:r>
            <a:r>
              <a:rPr lang="ru-RU" sz="2800" b="1" dirty="0"/>
              <a:t>горшок для небольшого растения</a:t>
            </a:r>
          </a:p>
        </p:txBody>
      </p:sp>
    </p:spTree>
    <p:extLst>
      <p:ext uri="{BB962C8B-B14F-4D97-AF65-F5344CB8AC3E}">
        <p14:creationId xmlns:p14="http://schemas.microsoft.com/office/powerpoint/2010/main" val="1084150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Putnik\Desktop\документы по работе\педагог ддт\post-744636-12888064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262" y="1556792"/>
            <a:ext cx="6225689" cy="5082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496944" cy="72008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Элемент декора интерьера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7903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95536" y="548680"/>
            <a:ext cx="8568952" cy="1815066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 smtClean="0"/>
              <a:t>«Любые материальные запросы можно насытить, одна лишь страсть к творчеству не знает границ»</a:t>
            </a:r>
            <a:br>
              <a:rPr lang="ru-RU" sz="2800" dirty="0" smtClean="0"/>
            </a:br>
            <a:r>
              <a:rPr lang="ru-RU" sz="2800" dirty="0" smtClean="0"/>
              <a:t> А. Н. Леонтьев</a:t>
            </a:r>
            <a:endParaRPr lang="ru-RU" sz="2800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Putnik\Desktop\документы по работе\педагог ддт\Rospis-butyilki-Poslednie-shtrihi-kontur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36912"/>
            <a:ext cx="2737191" cy="364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Putnik\Desktop\документы по работе\педагог ддт\dierievo_u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541975"/>
            <a:ext cx="4992700" cy="374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6737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Putnik\Desktop\документы по работе\педагог ддт\glass_bliznetsy_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662" y="188640"/>
            <a:ext cx="6372745" cy="6372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4303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Putnik\Desktop\документы по работе\педагог ддт\Glass_telets_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82791"/>
            <a:ext cx="6336704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5150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125</TotalTime>
  <Words>169</Words>
  <Application>Microsoft Office PowerPoint</Application>
  <PresentationFormat>Экран (4:3)</PresentationFormat>
  <Paragraphs>30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Воздушный поток</vt:lpstr>
      <vt:lpstr>Мастер –класс  Тема: «Подарок для души»</vt:lpstr>
      <vt:lpstr>Задачи: 1. Познакомить с возможностями и приёмами новой техники выполнения рисунка “пуантилизм” 2. Дать практические рекомендации по работе с витражными контурами</vt:lpstr>
      <vt:lpstr>Презентация PowerPoint</vt:lpstr>
      <vt:lpstr>Презентация PowerPoint</vt:lpstr>
      <vt:lpstr>Необходимо для работы: </vt:lpstr>
      <vt:lpstr>Поэтапное выполнение работы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Элемент декора интерьера</vt:lpstr>
      <vt:lpstr>«Любые материальные запросы можно насытить, одна лишь страсть к творчеству не знает границ»  А. Н. Леонтьев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Putnik</dc:creator>
  <cp:lastModifiedBy>Putnik</cp:lastModifiedBy>
  <cp:revision>11</cp:revision>
  <dcterms:created xsi:type="dcterms:W3CDTF">2013-12-09T12:57:58Z</dcterms:created>
  <dcterms:modified xsi:type="dcterms:W3CDTF">2013-12-09T16:12:28Z</dcterms:modified>
</cp:coreProperties>
</file>