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74" r:id="rId3"/>
    <p:sldId id="256" r:id="rId4"/>
    <p:sldId id="265" r:id="rId5"/>
    <p:sldId id="266" r:id="rId6"/>
    <p:sldId id="270" r:id="rId7"/>
    <p:sldId id="269" r:id="rId8"/>
    <p:sldId id="268" r:id="rId9"/>
    <p:sldId id="261" r:id="rId10"/>
    <p:sldId id="271" r:id="rId11"/>
    <p:sldId id="273" r:id="rId12"/>
    <p:sldId id="26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5" autoAdjust="0"/>
    <p:restoredTop sz="94660"/>
  </p:normalViewPr>
  <p:slideViewPr>
    <p:cSldViewPr>
      <p:cViewPr varScale="1">
        <p:scale>
          <a:sx n="68" d="100"/>
          <a:sy n="68" d="100"/>
        </p:scale>
        <p:origin x="138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C455E-C2AF-43A5-BD46-88C7432E3E07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2BAD-D28F-4C20-A881-6E86479D7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C455E-C2AF-43A5-BD46-88C7432E3E07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2BAD-D28F-4C20-A881-6E86479D7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C455E-C2AF-43A5-BD46-88C7432E3E07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2BAD-D28F-4C20-A881-6E86479D7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C455E-C2AF-43A5-BD46-88C7432E3E07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2BAD-D28F-4C20-A881-6E86479D7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C455E-C2AF-43A5-BD46-88C7432E3E07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2BAD-D28F-4C20-A881-6E86479D7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C455E-C2AF-43A5-BD46-88C7432E3E07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2BAD-D28F-4C20-A881-6E86479D7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C455E-C2AF-43A5-BD46-88C7432E3E07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2BAD-D28F-4C20-A881-6E86479D7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C455E-C2AF-43A5-BD46-88C7432E3E07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2BAD-D28F-4C20-A881-6E86479D7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C455E-C2AF-43A5-BD46-88C7432E3E07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2BAD-D28F-4C20-A881-6E86479D7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C455E-C2AF-43A5-BD46-88C7432E3E07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2BAD-D28F-4C20-A881-6E86479D7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C455E-C2AF-43A5-BD46-88C7432E3E07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2BAD-D28F-4C20-A881-6E86479D79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6FC455E-C2AF-43A5-BD46-88C7432E3E07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42A2BAD-D28F-4C20-A881-6E86479D7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957DAF53-06EB-CFA7-11BD-8707075D7E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440870"/>
            <a:ext cx="3986665" cy="5976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0CA8B45-B9FE-750D-6F5C-3279C01B0983}"/>
              </a:ext>
            </a:extLst>
          </p:cNvPr>
          <p:cNvSpPr/>
          <p:nvPr/>
        </p:nvSpPr>
        <p:spPr>
          <a:xfrm>
            <a:off x="755576" y="1988840"/>
            <a:ext cx="3816424" cy="1938992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Физика 7 класс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BF2AAE-480F-E589-A743-750FFD98982C}"/>
              </a:ext>
            </a:extLst>
          </p:cNvPr>
          <p:cNvSpPr txBox="1"/>
          <p:nvPr/>
        </p:nvSpPr>
        <p:spPr>
          <a:xfrm>
            <a:off x="755576" y="4907684"/>
            <a:ext cx="38164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учитель физики </a:t>
            </a:r>
          </a:p>
          <a:p>
            <a:pPr algn="ctr"/>
            <a:r>
              <a:rPr lang="ru-RU" dirty="0">
                <a:solidFill>
                  <a:srgbClr val="0070C0"/>
                </a:solidFill>
              </a:rPr>
              <a:t>МКОУ «СОШ № 3»</a:t>
            </a:r>
          </a:p>
          <a:p>
            <a:pPr algn="ctr"/>
            <a:r>
              <a:rPr lang="ru-RU" dirty="0">
                <a:solidFill>
                  <a:srgbClr val="0070C0"/>
                </a:solidFill>
              </a:rPr>
              <a:t> г. Новомосковск</a:t>
            </a:r>
          </a:p>
          <a:p>
            <a:pPr algn="ctr"/>
            <a:r>
              <a:rPr lang="ru-RU" dirty="0" err="1">
                <a:solidFill>
                  <a:srgbClr val="0070C0"/>
                </a:solidFill>
              </a:rPr>
              <a:t>Береснёва</a:t>
            </a:r>
            <a:r>
              <a:rPr lang="ru-RU" dirty="0">
                <a:solidFill>
                  <a:srgbClr val="0070C0"/>
                </a:solidFill>
              </a:rPr>
              <a:t> </a:t>
            </a:r>
          </a:p>
          <a:p>
            <a:pPr algn="ctr"/>
            <a:r>
              <a:rPr lang="ru-RU" dirty="0">
                <a:solidFill>
                  <a:srgbClr val="0070C0"/>
                </a:solidFill>
              </a:rPr>
              <a:t>Наталья Евгеньевна</a:t>
            </a:r>
          </a:p>
        </p:txBody>
      </p:sp>
    </p:spTree>
    <p:extLst>
      <p:ext uri="{BB962C8B-B14F-4D97-AF65-F5344CB8AC3E}">
        <p14:creationId xmlns:p14="http://schemas.microsoft.com/office/powerpoint/2010/main" val="9801435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2E41F8-138A-8E34-FD6C-E33DD1912D93}"/>
              </a:ext>
            </a:extLst>
          </p:cNvPr>
          <p:cNvSpPr txBox="1"/>
          <p:nvPr/>
        </p:nvSpPr>
        <p:spPr>
          <a:xfrm>
            <a:off x="719572" y="910641"/>
            <a:ext cx="7704856" cy="2042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15000"/>
              </a:lnSpc>
              <a:spcAft>
                <a:spcPts val="1500"/>
              </a:spcAft>
              <a:buAutoNum type="arabicPeriod"/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Вычислите силу, сжимающую полушария, если считать, что она действует на площадь, равную 2800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атмосферное давление равно 760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мм.рт.ст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DCF068-4C15-FFAB-5A47-FBA6673F08B9}"/>
              </a:ext>
            </a:extLst>
          </p:cNvPr>
          <p:cNvSpPr txBox="1"/>
          <p:nvPr/>
        </p:nvSpPr>
        <p:spPr>
          <a:xfrm>
            <a:off x="2987824" y="404187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C301AF49-BDCC-7328-BB6C-00BFC11541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3068960"/>
            <a:ext cx="4320480" cy="3335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806420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2E41F8-138A-8E34-FD6C-E33DD1912D93}"/>
              </a:ext>
            </a:extLst>
          </p:cNvPr>
          <p:cNvSpPr txBox="1"/>
          <p:nvPr/>
        </p:nvSpPr>
        <p:spPr>
          <a:xfrm>
            <a:off x="899592" y="1268760"/>
            <a:ext cx="7704856" cy="1547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Площадь поверхности стола 1,5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С какой силой на эту поверхность давит воздух при нормальном атмосферном давлении.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DCF068-4C15-FFAB-5A47-FBA6673F08B9}"/>
              </a:ext>
            </a:extLst>
          </p:cNvPr>
          <p:cNvSpPr txBox="1"/>
          <p:nvPr/>
        </p:nvSpPr>
        <p:spPr>
          <a:xfrm>
            <a:off x="2987824" y="404187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8499B7B9-8473-A172-59C8-B05DAC637091}"/>
              </a:ext>
            </a:extLst>
          </p:cNvPr>
          <p:cNvGrpSpPr/>
          <p:nvPr/>
        </p:nvGrpSpPr>
        <p:grpSpPr>
          <a:xfrm>
            <a:off x="2699792" y="2884585"/>
            <a:ext cx="4824536" cy="3121412"/>
            <a:chOff x="2699792" y="2884585"/>
            <a:chExt cx="4824536" cy="3121412"/>
          </a:xfrm>
        </p:grpSpPr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id="{4CCF8876-58A9-D456-00BF-D76937336E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7712" t="19185" r="32675" b="21987"/>
            <a:stretch/>
          </p:blipFill>
          <p:spPr>
            <a:xfrm>
              <a:off x="2699792" y="3509719"/>
              <a:ext cx="3744416" cy="2496278"/>
            </a:xfrm>
            <a:prstGeom prst="rect">
              <a:avLst/>
            </a:prstGeom>
          </p:spPr>
        </p:pic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3ED2E86E-05D8-4053-8B4D-594B2B704F2C}"/>
                </a:ext>
              </a:extLst>
            </p:cNvPr>
            <p:cNvGrpSpPr/>
            <p:nvPr/>
          </p:nvGrpSpPr>
          <p:grpSpPr>
            <a:xfrm>
              <a:off x="4427984" y="2884585"/>
              <a:ext cx="3096344" cy="688431"/>
              <a:chOff x="4427984" y="2884585"/>
              <a:chExt cx="3096344" cy="688431"/>
            </a:xfrm>
          </p:grpSpPr>
          <p:sp>
            <p:nvSpPr>
              <p:cNvPr id="7" name="Стрелка: вниз 6">
                <a:extLst>
                  <a:ext uri="{FF2B5EF4-FFF2-40B4-BE49-F238E27FC236}">
                    <a16:creationId xmlns:a16="http://schemas.microsoft.com/office/drawing/2014/main" id="{404253FB-087D-1E31-30C4-DF5B6B1E6D64}"/>
                  </a:ext>
                </a:extLst>
              </p:cNvPr>
              <p:cNvSpPr/>
              <p:nvPr/>
            </p:nvSpPr>
            <p:spPr>
              <a:xfrm>
                <a:off x="4427984" y="2924944"/>
                <a:ext cx="432048" cy="648072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384498C-69EF-8679-BEB8-22B0BF154B19}"/>
                  </a:ext>
                </a:extLst>
              </p:cNvPr>
              <p:cNvSpPr txBox="1"/>
              <p:nvPr/>
            </p:nvSpPr>
            <p:spPr>
              <a:xfrm>
                <a:off x="4860032" y="2884585"/>
                <a:ext cx="266429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F=?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945145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979712" y="1700808"/>
            <a:ext cx="583264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§ 44,  упр. 21 № 2, 3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45028" y="764704"/>
            <a:ext cx="7571387" cy="584775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Домашнее задание: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426C14C-BBAF-8E7F-6C4A-717C43226D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892" t="23859" r="29047" b="17286"/>
          <a:stretch/>
        </p:blipFill>
        <p:spPr bwMode="auto">
          <a:xfrm>
            <a:off x="723106" y="2897982"/>
            <a:ext cx="2201788" cy="330268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669D7E4-E8E1-6C72-D007-DB5CD56909B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2034" y="2725285"/>
            <a:ext cx="230886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6ED9CBD-A31B-A84D-6CCA-111426CA20E3}"/>
              </a:ext>
            </a:extLst>
          </p:cNvPr>
          <p:cNvSpPr/>
          <p:nvPr/>
        </p:nvSpPr>
        <p:spPr>
          <a:xfrm>
            <a:off x="1259632" y="980728"/>
            <a:ext cx="2520280" cy="10081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Азот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2184DC8-4899-BA4F-BB23-1E6C63922DD5}"/>
              </a:ext>
            </a:extLst>
          </p:cNvPr>
          <p:cNvSpPr/>
          <p:nvPr/>
        </p:nvSpPr>
        <p:spPr>
          <a:xfrm>
            <a:off x="1323510" y="2636912"/>
            <a:ext cx="2485960" cy="10081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Кислород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F59D3DA-2F78-E65A-754F-79E4B1EA9794}"/>
              </a:ext>
            </a:extLst>
          </p:cNvPr>
          <p:cNvSpPr/>
          <p:nvPr/>
        </p:nvSpPr>
        <p:spPr>
          <a:xfrm>
            <a:off x="1323510" y="4365104"/>
            <a:ext cx="2485960" cy="100811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Аргон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5775C74-6824-62E3-3927-1A85F0E515A4}"/>
              </a:ext>
            </a:extLst>
          </p:cNvPr>
          <p:cNvSpPr/>
          <p:nvPr/>
        </p:nvSpPr>
        <p:spPr>
          <a:xfrm>
            <a:off x="6155000" y="1223543"/>
            <a:ext cx="1296144" cy="72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1 %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4F4AE53-A49E-C0EB-4BC8-DF6089DBC8D6}"/>
              </a:ext>
            </a:extLst>
          </p:cNvPr>
          <p:cNvSpPr/>
          <p:nvPr/>
        </p:nvSpPr>
        <p:spPr>
          <a:xfrm>
            <a:off x="6155000" y="2927858"/>
            <a:ext cx="1296144" cy="72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78 %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6113F28-E106-8FA5-FD6D-56318428DE20}"/>
              </a:ext>
            </a:extLst>
          </p:cNvPr>
          <p:cNvSpPr/>
          <p:nvPr/>
        </p:nvSpPr>
        <p:spPr>
          <a:xfrm>
            <a:off x="6156176" y="4647239"/>
            <a:ext cx="1296144" cy="72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21%</a:t>
            </a:r>
          </a:p>
        </p:txBody>
      </p:sp>
    </p:spTree>
    <p:extLst>
      <p:ext uri="{BB962C8B-B14F-4D97-AF65-F5344CB8AC3E}">
        <p14:creationId xmlns:p14="http://schemas.microsoft.com/office/powerpoint/2010/main" val="27613648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2132856"/>
            <a:ext cx="7616188" cy="2862322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Измерение</a:t>
            </a:r>
          </a:p>
          <a:p>
            <a:pPr algn="ctr"/>
            <a:r>
              <a:rPr lang="ru-RU" sz="60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атмосферного давления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резка без звука_Trim">
            <a:hlinkClick r:id="" action="ppaction://media"/>
            <a:extLst>
              <a:ext uri="{FF2B5EF4-FFF2-40B4-BE49-F238E27FC236}">
                <a16:creationId xmlns:a16="http://schemas.microsoft.com/office/drawing/2014/main" id="{2B7B356E-D477-ACE7-7719-0F119C15D7C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73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65FC6BA7-0C8F-2F16-6C67-6290B1B8CCAC}"/>
              </a:ext>
            </a:extLst>
          </p:cNvPr>
          <p:cNvSpPr txBox="1"/>
          <p:nvPr/>
        </p:nvSpPr>
        <p:spPr>
          <a:xfrm>
            <a:off x="539737" y="1090911"/>
            <a:ext cx="80645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р=13600 кг/м</a:t>
            </a:r>
            <a:r>
              <a:rPr lang="ru-RU" sz="3600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 </a:t>
            </a: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×9,8 Н/кг ×0,76 м=</a:t>
            </a:r>
          </a:p>
          <a:p>
            <a:pPr algn="ctr"/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=</a:t>
            </a: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101308 Па</a:t>
            </a:r>
          </a:p>
          <a:p>
            <a:pPr algn="ctr"/>
            <a:r>
              <a:rPr lang="ru-RU" sz="3600" dirty="0">
                <a:latin typeface="Times New Roman" panose="02020603050405020304" pitchFamily="18" charset="0"/>
              </a:rPr>
              <a:t>при температуре 0 ͦ С называют нормальным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атмосферным давлением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78C561-208B-4C08-48E1-FA9A04D19332}"/>
              </a:ext>
            </a:extLst>
          </p:cNvPr>
          <p:cNvSpPr txBox="1"/>
          <p:nvPr/>
        </p:nvSpPr>
        <p:spPr>
          <a:xfrm>
            <a:off x="971600" y="3933056"/>
            <a:ext cx="777686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Единицы давления:</a:t>
            </a:r>
          </a:p>
          <a:p>
            <a:pPr algn="ctr"/>
            <a:r>
              <a:rPr lang="ru-RU" dirty="0"/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паскаль - 1 Па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миллиметр ртутного столба – 1 мм рт. ст. </a:t>
            </a:r>
          </a:p>
        </p:txBody>
      </p:sp>
    </p:spTree>
    <p:extLst>
      <p:ext uri="{BB962C8B-B14F-4D97-AF65-F5344CB8AC3E}">
        <p14:creationId xmlns:p14="http://schemas.microsoft.com/office/powerpoint/2010/main" val="21060804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B2E1D6-91C3-9573-AD06-785F769DF5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053" t="21085" r="7405" b="21447"/>
          <a:stretch/>
        </p:blipFill>
        <p:spPr>
          <a:xfrm>
            <a:off x="323528" y="479300"/>
            <a:ext cx="8496944" cy="345638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2246C17-C07D-8319-D7C5-7D5C60516810}"/>
              </a:ext>
            </a:extLst>
          </p:cNvPr>
          <p:cNvSpPr txBox="1"/>
          <p:nvPr/>
        </p:nvSpPr>
        <p:spPr>
          <a:xfrm>
            <a:off x="2230766" y="5007920"/>
            <a:ext cx="6121653" cy="14287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750"/>
              </a:spcAft>
              <a:buSzPts val="1000"/>
              <a:tabLst>
                <a:tab pos="457200" algn="l"/>
              </a:tabLst>
            </a:pP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760 мм </a:t>
            </a:r>
            <a:r>
              <a:rPr lang="ru-RU" sz="3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рт.ст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.=101300 Па=</a:t>
            </a:r>
          </a:p>
          <a:p>
            <a:pPr lvl="0" algn="ctr">
              <a:lnSpc>
                <a:spcPct val="115000"/>
              </a:lnSpc>
              <a:spcAft>
                <a:spcPts val="750"/>
              </a:spcAft>
              <a:buSzPts val="1000"/>
              <a:tabLst>
                <a:tab pos="457200" algn="l"/>
              </a:tabLst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1013 </a:t>
            </a:r>
            <a:r>
              <a:rPr lang="ru-RU" sz="3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гПа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=1атм.≈10</a:t>
            </a:r>
            <a:r>
              <a:rPr lang="ru-RU" sz="36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</a:t>
            </a:r>
            <a:endParaRPr lang="ru-RU" sz="36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8B375F-4805-97AF-60DB-657A50274958}"/>
              </a:ext>
            </a:extLst>
          </p:cNvPr>
          <p:cNvSpPr txBox="1"/>
          <p:nvPr/>
        </p:nvSpPr>
        <p:spPr>
          <a:xfrm>
            <a:off x="3491880" y="4184506"/>
            <a:ext cx="5256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мм </a:t>
            </a:r>
            <a:r>
              <a:rPr 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рт.ст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= 133,3 Па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C1E470D-C36B-7D9C-888A-19F2311E6F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949" t="20776" r="67356" b="15790"/>
          <a:stretch/>
        </p:blipFill>
        <p:spPr bwMode="auto">
          <a:xfrm>
            <a:off x="358559" y="2793728"/>
            <a:ext cx="1872208" cy="382799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0733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A5FD73C-476F-6FEB-1BB3-0555122C00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438" t="28990" r="61812" b="24788"/>
          <a:stretch/>
        </p:blipFill>
        <p:spPr>
          <a:xfrm>
            <a:off x="5625191" y="773723"/>
            <a:ext cx="3316731" cy="54726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2135A4C-BD85-88EF-B7ED-B0BDFB10D031}"/>
              </a:ext>
            </a:extLst>
          </p:cNvPr>
          <p:cNvSpPr txBox="1"/>
          <p:nvPr/>
        </p:nvSpPr>
        <p:spPr>
          <a:xfrm>
            <a:off x="3059832" y="611669"/>
            <a:ext cx="33123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Ртутный барометр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FA66284-1F24-6E1B-BDD5-E21B026F8EB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 t="34592" r="25588" b="20587"/>
          <a:stretch/>
        </p:blipFill>
        <p:spPr>
          <a:xfrm>
            <a:off x="568729" y="1052737"/>
            <a:ext cx="2976330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095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резка 3_Trim">
            <a:hlinkClick r:id="" action="ppaction://media"/>
            <a:extLst>
              <a:ext uri="{FF2B5EF4-FFF2-40B4-BE49-F238E27FC236}">
                <a16:creationId xmlns:a16="http://schemas.microsoft.com/office/drawing/2014/main" id="{D1966992-5450-083E-C06E-409B5CFC83C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00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026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04664"/>
            <a:ext cx="7351415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978199" y="5473790"/>
            <a:ext cx="7200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Магдебургские полушария являются символом Магдебурга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413</TotalTime>
  <Words>181</Words>
  <Application>Microsoft Office PowerPoint</Application>
  <PresentationFormat>Экран (4:3)</PresentationFormat>
  <Paragraphs>32</Paragraphs>
  <Slides>12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Calibri</vt:lpstr>
      <vt:lpstr>Times New Roman</vt:lpstr>
      <vt:lpstr>Verdana</vt:lpstr>
      <vt:lpstr>Wingdings 2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</dc:creator>
  <cp:lastModifiedBy>NEXT</cp:lastModifiedBy>
  <cp:revision>29</cp:revision>
  <dcterms:created xsi:type="dcterms:W3CDTF">2013-01-21T16:23:22Z</dcterms:created>
  <dcterms:modified xsi:type="dcterms:W3CDTF">2023-02-21T10:14:51Z</dcterms:modified>
</cp:coreProperties>
</file>