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0693400" cy="7561263"/>
  <p:notesSz cx="9144000" cy="6858000"/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350" y="-90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302802"/>
            <a:ext cx="2406015" cy="64515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302802"/>
            <a:ext cx="7039822" cy="64515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r"/>
  </p:transition>
  <p:txStyles>
    <p:titleStyle>
      <a:lvl1pPr algn="ctr" defTabSz="1043056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ser\Desktop\выступления на конкурс\9 мая в моей семье!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0693400" cy="7561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ДОКУМЕНТЫ\выступления на конкурс\Купина Вика - 9 Мая в моей семье\9 мая в моей семье! Купина Ви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90316" y="324247"/>
            <a:ext cx="72818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Частное дошкольное образовательное </a:t>
            </a:r>
            <a:endParaRPr lang="en-US" alt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учреждение детский сад № 69 ОАО «РЖД»</a:t>
            </a:r>
            <a:endParaRPr lang="ru-RU" alt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0196" y="2628503"/>
            <a:ext cx="9380632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6000" b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«9 Мая в моей семье!»</a:t>
            </a:r>
            <a:endParaRPr lang="ru-RU" sz="6000" b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50756" y="6588943"/>
            <a:ext cx="46085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Купина Виктория,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№ 4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alt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Купина Н. В.</a:t>
            </a:r>
            <a:endParaRPr lang="ru-RU" alt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ДОКУМЕНТЫ\выступления на конкурс\Купина Вика - 9 Мая в моей семье\9 мая в моей семье! Купина Ви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94172" y="1027484"/>
            <a:ext cx="943304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normalizeH="0" baseline="0" dirty="0" smtClean="0">
                <a:ln w="11430"/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: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normalizeH="0" baseline="0" dirty="0" smtClean="0">
                <a:ln w="11430"/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составление летописи семьи участника ВОВ Купина Георгия Артемовича.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normalizeH="0" baseline="0" dirty="0" smtClean="0">
              <a:ln w="11430"/>
              <a:solidFill>
                <a:srgbClr val="FF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normalizeH="0" baseline="0" dirty="0" smtClean="0">
                <a:ln w="11430"/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: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normalizeH="0" baseline="0" dirty="0" smtClean="0">
                <a:ln w="11430"/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Выяснить, что помнят родные Купина Г. А. о его участии в ВОВ.</a:t>
            </a:r>
            <a:endParaRPr kumimoji="0" lang="ru-RU" sz="4000" b="1" i="0" u="none" strike="noStrike" normalizeH="0" baseline="0" dirty="0" smtClean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выступления на конкурс\9 мая в моей семье!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выступления на конкурс\9 мая в моей семье!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выступления на конкурс\9 мая в моей семье!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выступления на конкурс\9 мая в моей семье!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выступления на конкурс\9 мая в моей семье!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выступления на конкурс\9 мая в моей семье! 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выступления на конкурс\9 мая в моей семье! 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выступления на конкурс\9 мая в моей семье! 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выступления на конкурс\9 мая в моей семье!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выступления на конкурс\9 мая в моей семье!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выступления на конкурс\9 мая в моей семье! 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выступления на конкурс\9 мая в моей семье! 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выступления на конкурс\9 мая в моей семье! 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91813" cy="7559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30</Words>
  <Application>Microsoft Office PowerPoint</Application>
  <PresentationFormat>Произвольный</PresentationFormat>
  <Paragraphs>10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</cp:revision>
  <dcterms:created xsi:type="dcterms:W3CDTF">2019-05-20T07:51:48Z</dcterms:created>
  <dcterms:modified xsi:type="dcterms:W3CDTF">2022-03-11T12:15:30Z</dcterms:modified>
</cp:coreProperties>
</file>