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  <p:sldMasterId id="2147483768" r:id="rId2"/>
    <p:sldMasterId id="2147483792" r:id="rId3"/>
    <p:sldMasterId id="2147483804" r:id="rId4"/>
  </p:sldMasterIdLst>
  <p:sldIdLst>
    <p:sldId id="256" r:id="rId5"/>
    <p:sldId id="278" r:id="rId6"/>
    <p:sldId id="279" r:id="rId7"/>
    <p:sldId id="265" r:id="rId8"/>
    <p:sldId id="257" r:id="rId9"/>
    <p:sldId id="258" r:id="rId10"/>
    <p:sldId id="259" r:id="rId11"/>
    <p:sldId id="260" r:id="rId12"/>
    <p:sldId id="261" r:id="rId13"/>
    <p:sldId id="272" r:id="rId14"/>
    <p:sldId id="273" r:id="rId15"/>
    <p:sldId id="274" r:id="rId16"/>
    <p:sldId id="276" r:id="rId17"/>
    <p:sldId id="277" r:id="rId18"/>
    <p:sldId id="262" r:id="rId19"/>
    <p:sldId id="280" r:id="rId20"/>
    <p:sldId id="263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09.11.2017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54528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00654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69405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40028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52357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218795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04476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8447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429715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74451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492170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642967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06860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208930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097800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551137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403565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684871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593017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906942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264981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996657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56331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149524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256555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743898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939143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058071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48595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356318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369724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501870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06569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09.11.2017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5037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4282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09.11.2017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33866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4869160"/>
            <a:ext cx="7854696" cy="1752600"/>
          </a:xfrm>
        </p:spPr>
        <p:txBody>
          <a:bodyPr/>
          <a:lstStyle/>
          <a:p>
            <a:r>
              <a:rPr lang="ru-RU" dirty="0" smtClean="0"/>
              <a:t>Учитель : </a:t>
            </a:r>
          </a:p>
          <a:p>
            <a:r>
              <a:rPr lang="ru-RU" dirty="0" smtClean="0"/>
              <a:t>Шкуратова Мария Николаевна</a:t>
            </a:r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187624" y="1196752"/>
            <a:ext cx="7560840" cy="273630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Организация</a:t>
            </a:r>
            <a:br>
              <a:rPr lang="ru-RU" dirty="0" smtClean="0"/>
            </a:br>
            <a:r>
              <a:rPr lang="ru-RU" dirty="0" smtClean="0"/>
              <a:t>внеурочной  деятельности</a:t>
            </a:r>
            <a:br>
              <a:rPr lang="ru-RU" dirty="0" smtClean="0"/>
            </a:br>
            <a:r>
              <a:rPr lang="ru-RU" dirty="0" smtClean="0"/>
              <a:t>5-6 классах  </a:t>
            </a:r>
            <a:endParaRPr lang="ru-RU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8" presetClass="exit" presetSubtype="1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8" presetClass="exit" presetSubtype="1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68" y="11075"/>
            <a:ext cx="9149467" cy="686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4485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422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392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219200"/>
          </a:xfrm>
        </p:spPr>
        <p:txBody>
          <a:bodyPr/>
          <a:lstStyle/>
          <a:p>
            <a:r>
              <a:rPr lang="ru-RU" dirty="0" smtClean="0"/>
              <a:t>Что такое экономика.</a:t>
            </a:r>
            <a:endParaRPr lang="ru-RU" dirty="0"/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28596" y="1142984"/>
            <a:ext cx="8229600" cy="4572000"/>
          </a:xfrm>
        </p:spPr>
        <p:txBody>
          <a:bodyPr>
            <a:normAutofit/>
          </a:bodyPr>
          <a:lstStyle/>
          <a:p>
            <a:r>
              <a:rPr lang="ru-RU" i="1" dirty="0" smtClean="0"/>
              <a:t>Экономика - совокупность производственных отношений, возникающих между участниками производства;</a:t>
            </a:r>
          </a:p>
          <a:p>
            <a:r>
              <a:rPr lang="ru-RU" i="1" dirty="0" smtClean="0"/>
              <a:t>Экономика – хозяйство отдельного района, страны, группы стран всего мира, включающие разные виды производства или его часть;</a:t>
            </a:r>
          </a:p>
          <a:p>
            <a:r>
              <a:rPr lang="ru-RU" i="1" dirty="0" smtClean="0"/>
              <a:t>Экономика – научная дисциплина, изучающая разные аспекты экономических отношений. </a:t>
            </a:r>
            <a:endParaRPr lang="ru-RU" dirty="0"/>
          </a:p>
        </p:txBody>
      </p:sp>
      <p:pic>
        <p:nvPicPr>
          <p:cNvPr id="6" name="Рисунок 5" descr="20151117_1407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76056" y="4527820"/>
            <a:ext cx="3240360" cy="21632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600" y="4527820"/>
            <a:ext cx="3814698" cy="2143859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2" grpId="0" build="p"/>
      <p:bldP spid="2" grpI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20151117_14073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00100" y="4000504"/>
            <a:ext cx="3119438" cy="23395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20151117_14375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6314" y="2428868"/>
            <a:ext cx="3571900" cy="26789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7" name="Рисунок 6" descr="20151117_14131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85851" y="642917"/>
            <a:ext cx="3429025" cy="257176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8596" y="-142900"/>
            <a:ext cx="8229600" cy="1219200"/>
          </a:xfrm>
        </p:spPr>
        <p:txBody>
          <a:bodyPr>
            <a:normAutofit/>
          </a:bodyPr>
          <a:lstStyle/>
          <a:p>
            <a:r>
              <a:rPr lang="ru-RU" dirty="0" smtClean="0"/>
              <a:t>Ресурсы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28596" y="1214422"/>
          <a:ext cx="8229600" cy="293116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114404"/>
                <a:gridCol w="2600372"/>
                <a:gridCol w="4514824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 № </a:t>
                      </a:r>
                      <a:r>
                        <a:rPr lang="ru-RU" dirty="0" err="1" smtClean="0"/>
                        <a:t>п</a:t>
                      </a:r>
                      <a:r>
                        <a:rPr lang="ru-RU" dirty="0" smtClean="0"/>
                        <a:t>/</a:t>
                      </a:r>
                      <a:r>
                        <a:rPr lang="ru-RU" dirty="0" err="1" smtClean="0"/>
                        <a:t>п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Виды ресурсов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aseline="0" dirty="0" smtClean="0"/>
                        <a:t> Примеры ресурсов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       1</a:t>
                      </a:r>
                    </a:p>
                    <a:p>
                      <a:r>
                        <a:rPr lang="ru-RU" baseline="0" dirty="0" smtClean="0"/>
                        <a:t> </a:t>
                      </a:r>
                      <a:r>
                        <a:rPr lang="ru-RU" dirty="0" smtClean="0"/>
                        <a:t>      2</a:t>
                      </a:r>
                    </a:p>
                    <a:p>
                      <a:r>
                        <a:rPr lang="ru-RU" dirty="0" smtClean="0"/>
                        <a:t>       3</a:t>
                      </a:r>
                    </a:p>
                    <a:p>
                      <a:r>
                        <a:rPr lang="ru-RU" dirty="0" smtClean="0"/>
                        <a:t>       4</a:t>
                      </a:r>
                    </a:p>
                    <a:p>
                      <a:r>
                        <a:rPr lang="ru-RU" baseline="0" dirty="0" smtClean="0"/>
                        <a:t>       5</a:t>
                      </a:r>
                    </a:p>
                    <a:p>
                      <a:endParaRPr lang="ru-RU" baseline="0" dirty="0" smtClean="0"/>
                    </a:p>
                    <a:p>
                      <a:endParaRPr lang="ru-RU" baseline="0" dirty="0" smtClean="0"/>
                    </a:p>
                    <a:p>
                      <a:endParaRPr lang="ru-RU" baseline="0" dirty="0" smtClean="0"/>
                    </a:p>
                    <a:p>
                      <a:r>
                        <a:rPr lang="ru-RU" baseline="0" dirty="0" smtClean="0"/>
                        <a:t>       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Финансовые</a:t>
                      </a:r>
                    </a:p>
                    <a:p>
                      <a:r>
                        <a:rPr lang="ru-RU" baseline="0" dirty="0" smtClean="0"/>
                        <a:t>Природные</a:t>
                      </a:r>
                    </a:p>
                    <a:p>
                      <a:r>
                        <a:rPr lang="ru-RU" baseline="0" dirty="0" smtClean="0"/>
                        <a:t>Материальные</a:t>
                      </a:r>
                    </a:p>
                    <a:p>
                      <a:r>
                        <a:rPr lang="ru-RU" baseline="0" dirty="0" smtClean="0"/>
                        <a:t>Энергетические</a:t>
                      </a:r>
                    </a:p>
                    <a:p>
                      <a:r>
                        <a:rPr lang="ru-RU" baseline="0" dirty="0" smtClean="0"/>
                        <a:t>Трудовые</a:t>
                      </a:r>
                    </a:p>
                    <a:p>
                      <a:endParaRPr lang="ru-RU" baseline="0" dirty="0" smtClean="0"/>
                    </a:p>
                    <a:p>
                      <a:endParaRPr lang="ru-RU" baseline="0" dirty="0" smtClean="0"/>
                    </a:p>
                    <a:p>
                      <a:endParaRPr lang="ru-RU" baseline="0" dirty="0" smtClean="0"/>
                    </a:p>
                    <a:p>
                      <a:r>
                        <a:rPr lang="ru-RU" baseline="0" dirty="0" smtClean="0"/>
                        <a:t>Информационные 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aseline="0" dirty="0" smtClean="0"/>
                        <a:t> Монетки, купюры</a:t>
                      </a:r>
                    </a:p>
                    <a:p>
                      <a:r>
                        <a:rPr lang="ru-RU" baseline="0" dirty="0" smtClean="0"/>
                        <a:t> Лес, река, рыба</a:t>
                      </a:r>
                    </a:p>
                    <a:p>
                      <a:r>
                        <a:rPr lang="ru-RU" baseline="0" dirty="0" smtClean="0"/>
                        <a:t> Мебель, книги, компьютер</a:t>
                      </a:r>
                    </a:p>
                    <a:p>
                      <a:r>
                        <a:rPr lang="ru-RU" baseline="0" dirty="0" smtClean="0"/>
                        <a:t> Энергия ветра, электроэнергия</a:t>
                      </a:r>
                    </a:p>
                    <a:p>
                      <a:r>
                        <a:rPr lang="ru-RU" baseline="0" dirty="0" smtClean="0"/>
                        <a:t>Часть населения страны, обладающего необходимым физическим развитием, знаниями , опытом для работы</a:t>
                      </a:r>
                    </a:p>
                    <a:p>
                      <a:r>
                        <a:rPr lang="ru-RU" baseline="0" dirty="0" smtClean="0"/>
                        <a:t>Различные сведения, передаваемые людьми с помощью различных средств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Рисунок 4" descr="20151117_1441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786" y="4214818"/>
            <a:ext cx="1643056" cy="21907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Рисунок 5" descr="20151117_14502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43306" y="4286256"/>
            <a:ext cx="1500198" cy="21193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20151117_14411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57950" y="4286256"/>
            <a:ext cx="1571636" cy="20002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20151117_14081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42976" y="2714620"/>
            <a:ext cx="3143272" cy="2357454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6" name="Рисунок 5" descr="20151117_14292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72132" y="2714620"/>
            <a:ext cx="2303858" cy="3071810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1357290" y="357166"/>
            <a:ext cx="6357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/>
              <a:t>Интеллектуальная игра.</a:t>
            </a:r>
            <a:endParaRPr lang="ru-RU" sz="36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71472" y="1142984"/>
            <a:ext cx="2071702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Экономика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5500694" y="1142984"/>
            <a:ext cx="2000264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Что? </a:t>
            </a:r>
          </a:p>
          <a:p>
            <a:pPr algn="ctr"/>
            <a:r>
              <a:rPr lang="ru-RU" dirty="0" smtClean="0"/>
              <a:t>Для кого? Как?</a:t>
            </a:r>
            <a:endParaRPr lang="ru-RU" dirty="0"/>
          </a:p>
        </p:txBody>
      </p:sp>
      <p:sp>
        <p:nvSpPr>
          <p:cNvPr id="11" name="Стрелка вправо 10"/>
          <p:cNvSpPr/>
          <p:nvPr/>
        </p:nvSpPr>
        <p:spPr>
          <a:xfrm>
            <a:off x="2928926" y="1214422"/>
            <a:ext cx="2286016" cy="4286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8" grpId="2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20151117_1451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3504" y="3143248"/>
            <a:ext cx="3047957" cy="228601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20151117_1438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28662" y="3214686"/>
            <a:ext cx="3143272" cy="235745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9" name="TextBox 8"/>
          <p:cNvSpPr txBox="1"/>
          <p:nvPr/>
        </p:nvSpPr>
        <p:spPr>
          <a:xfrm>
            <a:off x="642910" y="714356"/>
            <a:ext cx="7777065" cy="18466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/>
              <a:t>Основные показатели которые характеризуют семью: </a:t>
            </a:r>
          </a:p>
          <a:p>
            <a:pPr marL="342900" indent="-342900">
              <a:buAutoNum type="arabicParenR"/>
            </a:pPr>
            <a:r>
              <a:rPr lang="ru-RU" sz="2400" dirty="0" smtClean="0"/>
              <a:t>Возраст семьи </a:t>
            </a:r>
          </a:p>
          <a:p>
            <a:pPr marL="342900" indent="-342900">
              <a:buAutoNum type="arabicParenR"/>
            </a:pPr>
            <a:r>
              <a:rPr lang="ru-RU" sz="2400" dirty="0" smtClean="0"/>
              <a:t>Размер семьи, т.е число ее членов </a:t>
            </a:r>
          </a:p>
          <a:p>
            <a:pPr marL="342900" indent="-342900">
              <a:buAutoNum type="arabicParenR"/>
            </a:pPr>
            <a:r>
              <a:rPr lang="ru-RU" sz="2400" dirty="0" smtClean="0"/>
              <a:t>Статус семьи ( городская, сельская) </a:t>
            </a:r>
          </a:p>
          <a:p>
            <a:pPr marL="342900" indent="-342900"/>
            <a:endParaRPr lang="ru-RU" dirty="0"/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7" name="Picture 3" descr="C:\Users\mawa-kab17\Desktop\Новая папка\20161214_10395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3810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E:\Фотографии\20161214_10402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7957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E:\Фотографии\20161214_10403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8406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 descr="C:\Users\mawa-kab17\Desktop\Новая папка\20161017_16041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4638"/>
            <a:ext cx="9144000" cy="6034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6022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 descr="C:\Users\mawa-kab17\Desktop\Новая папка\20161006_1539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4638"/>
            <a:ext cx="9144000" cy="6250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9607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51117_1451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48" y="428604"/>
            <a:ext cx="4698969" cy="2643170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3" name="Содержимое 3" descr="20151117_1424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15074" y="2857496"/>
            <a:ext cx="1946672" cy="2595562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714348" y="3071810"/>
            <a:ext cx="5950924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/>
              <a:t>В каждой семье решаются </a:t>
            </a:r>
          </a:p>
          <a:p>
            <a:r>
              <a:rPr lang="ru-RU" sz="1600" dirty="0" smtClean="0"/>
              <a:t>важные экономические задачи:</a:t>
            </a:r>
          </a:p>
          <a:p>
            <a:pPr marL="514350" indent="-514350"/>
            <a:r>
              <a:rPr lang="ru-RU" sz="1600" dirty="0" smtClean="0"/>
              <a:t>1) Выяснение потребностей </a:t>
            </a:r>
          </a:p>
          <a:p>
            <a:pPr marL="514350" indent="-514350"/>
            <a:r>
              <a:rPr lang="ru-RU" sz="1600" dirty="0" smtClean="0"/>
              <a:t>членов семьи и очередности </a:t>
            </a:r>
          </a:p>
          <a:p>
            <a:pPr marL="514350" indent="-514350"/>
            <a:r>
              <a:rPr lang="ru-RU" sz="1600" dirty="0" smtClean="0"/>
              <a:t>и удовлетворения </a:t>
            </a:r>
          </a:p>
          <a:p>
            <a:pPr marL="514350" indent="-514350"/>
            <a:r>
              <a:rPr lang="ru-RU" sz="1600" dirty="0" smtClean="0"/>
              <a:t>2) Приобретение, сохранение, </a:t>
            </a:r>
          </a:p>
          <a:p>
            <a:pPr marL="514350" indent="-514350"/>
            <a:r>
              <a:rPr lang="ru-RU" sz="1600" dirty="0" smtClean="0"/>
              <a:t>умножение семейного имущества</a:t>
            </a:r>
          </a:p>
          <a:p>
            <a:pPr marL="514350" indent="-514350"/>
            <a:r>
              <a:rPr lang="ru-RU" sz="1600" dirty="0" smtClean="0"/>
              <a:t>3) Трудовая подготовка и воспитания </a:t>
            </a:r>
          </a:p>
          <a:p>
            <a:pPr marL="514350" indent="-514350"/>
            <a:r>
              <a:rPr lang="ru-RU" sz="1600" dirty="0" smtClean="0"/>
              <a:t>членов семьи, в приобретении образования </a:t>
            </a:r>
          </a:p>
          <a:p>
            <a:pPr marL="514350" indent="-514350"/>
            <a:r>
              <a:rPr lang="ru-RU" sz="1600" dirty="0" smtClean="0"/>
              <a:t>и профессии </a:t>
            </a:r>
          </a:p>
          <a:p>
            <a:pPr marL="514350" indent="-514350"/>
            <a:r>
              <a:rPr lang="ru-RU" sz="1600" dirty="0" smtClean="0"/>
              <a:t>4) Забота о нетрудоспособных членах</a:t>
            </a:r>
          </a:p>
          <a:p>
            <a:pPr marL="514350" indent="-514350"/>
            <a:r>
              <a:rPr lang="ru-RU" sz="1600" dirty="0" smtClean="0"/>
              <a:t>семьи (пенсионерах, инвалидах, детях) </a:t>
            </a:r>
          </a:p>
          <a:p>
            <a:pPr marL="514350" indent="-514350"/>
            <a:r>
              <a:rPr lang="ru-RU" sz="1600" dirty="0" smtClean="0"/>
              <a:t>РЕШЕНИЕ ДАННЫХ ЗАДАЧ И ЕСТЬ ЭКОНОМИКА СЕМЬИ</a:t>
            </a:r>
          </a:p>
          <a:p>
            <a:pPr marL="514350" indent="-514350"/>
            <a:r>
              <a:rPr lang="ru-RU" sz="1600" dirty="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99592" y="27678"/>
            <a:ext cx="7700392" cy="737026"/>
          </a:xfrm>
        </p:spPr>
        <p:txBody>
          <a:bodyPr>
            <a:noAutofit/>
          </a:bodyPr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НАШИ РЕЗУЛЬТАТЫ</a:t>
            </a:r>
            <a:endParaRPr lang="ru-RU" sz="5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1124744"/>
            <a:ext cx="2327758" cy="322921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1484784"/>
            <a:ext cx="3040758" cy="219191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172" y="1241829"/>
            <a:ext cx="2436364" cy="337987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2999" y="4077072"/>
            <a:ext cx="3563888" cy="2569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298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Улыбающееся лицо 1"/>
          <p:cNvSpPr/>
          <p:nvPr/>
        </p:nvSpPr>
        <p:spPr>
          <a:xfrm>
            <a:off x="1428728" y="857232"/>
            <a:ext cx="6072230" cy="5286412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Спасибо за внимание!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191</TotalTime>
  <Words>227</Words>
  <Application>Microsoft Office PowerPoint</Application>
  <PresentationFormat>Экран (4:3)</PresentationFormat>
  <Paragraphs>59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4</vt:i4>
      </vt:variant>
      <vt:variant>
        <vt:lpstr>Заголовки слайдов</vt:lpstr>
      </vt:variant>
      <vt:variant>
        <vt:i4>17</vt:i4>
      </vt:variant>
    </vt:vector>
  </HeadingPairs>
  <TitlesOfParts>
    <vt:vector size="21" baseType="lpstr">
      <vt:lpstr>Поток</vt:lpstr>
      <vt:lpstr>Тема Office</vt:lpstr>
      <vt:lpstr>2_Тема Office</vt:lpstr>
      <vt:lpstr>3_Тема Office</vt:lpstr>
      <vt:lpstr>Организация внеурочной  деятельности 5-6 классах  </vt:lpstr>
      <vt:lpstr>Презентация PowerPoint</vt:lpstr>
      <vt:lpstr>Презентация PowerPoint</vt:lpstr>
      <vt:lpstr>Презентация PowerPoint</vt:lpstr>
      <vt:lpstr>Что такое экономика.</vt:lpstr>
      <vt:lpstr>Презентация PowerPoint</vt:lpstr>
      <vt:lpstr>Ресурсы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ЭКОНОМИКА: МОЯ СЕМЬЯ</dc:title>
  <cp:lastModifiedBy>mawa-kab17</cp:lastModifiedBy>
  <cp:revision>21</cp:revision>
  <dcterms:modified xsi:type="dcterms:W3CDTF">2017-11-09T05:17:53Z</dcterms:modified>
</cp:coreProperties>
</file>