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5"/>
  </p:notesMasterIdLst>
  <p:handoutMasterIdLst>
    <p:handoutMasterId r:id="rId56"/>
  </p:handoutMasterIdLst>
  <p:sldIdLst>
    <p:sldId id="256" r:id="rId2"/>
    <p:sldId id="261" r:id="rId3"/>
    <p:sldId id="262" r:id="rId4"/>
    <p:sldId id="263" r:id="rId5"/>
    <p:sldId id="264" r:id="rId6"/>
    <p:sldId id="265" r:id="rId7"/>
    <p:sldId id="311" r:id="rId8"/>
    <p:sldId id="266" r:id="rId9"/>
    <p:sldId id="312" r:id="rId10"/>
    <p:sldId id="267" r:id="rId11"/>
    <p:sldId id="313" r:id="rId12"/>
    <p:sldId id="268" r:id="rId13"/>
    <p:sldId id="314" r:id="rId14"/>
    <p:sldId id="269" r:id="rId15"/>
    <p:sldId id="315" r:id="rId16"/>
    <p:sldId id="270" r:id="rId17"/>
    <p:sldId id="316" r:id="rId18"/>
    <p:sldId id="281" r:id="rId19"/>
    <p:sldId id="317" r:id="rId20"/>
    <p:sldId id="279" r:id="rId21"/>
    <p:sldId id="318" r:id="rId22"/>
    <p:sldId id="272" r:id="rId23"/>
    <p:sldId id="319" r:id="rId24"/>
    <p:sldId id="273" r:id="rId25"/>
    <p:sldId id="294" r:id="rId26"/>
    <p:sldId id="274" r:id="rId27"/>
    <p:sldId id="283" r:id="rId28"/>
    <p:sldId id="298" r:id="rId29"/>
    <p:sldId id="285" r:id="rId30"/>
    <p:sldId id="284" r:id="rId31"/>
    <p:sldId id="286" r:id="rId32"/>
    <p:sldId id="287" r:id="rId33"/>
    <p:sldId id="300" r:id="rId34"/>
    <p:sldId id="307" r:id="rId35"/>
    <p:sldId id="301" r:id="rId36"/>
    <p:sldId id="302" r:id="rId37"/>
    <p:sldId id="303" r:id="rId38"/>
    <p:sldId id="304" r:id="rId39"/>
    <p:sldId id="308" r:id="rId40"/>
    <p:sldId id="309" r:id="rId41"/>
    <p:sldId id="306" r:id="rId42"/>
    <p:sldId id="305" r:id="rId43"/>
    <p:sldId id="299" r:id="rId44"/>
    <p:sldId id="288" r:id="rId45"/>
    <p:sldId id="290" r:id="rId46"/>
    <p:sldId id="289" r:id="rId47"/>
    <p:sldId id="291" r:id="rId48"/>
    <p:sldId id="292" r:id="rId49"/>
    <p:sldId id="293" r:id="rId50"/>
    <p:sldId id="310" r:id="rId51"/>
    <p:sldId id="295" r:id="rId52"/>
    <p:sldId id="296" r:id="rId53"/>
    <p:sldId id="297" r:id="rId5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F6F6"/>
    <a:srgbClr val="0041B6"/>
    <a:srgbClr val="F9D600"/>
    <a:srgbClr val="5799D5"/>
    <a:srgbClr val="66CCFF"/>
    <a:srgbClr val="006CFF"/>
    <a:srgbClr val="BC9800"/>
    <a:srgbClr val="97000B"/>
    <a:srgbClr val="324057"/>
    <a:srgbClr val="007C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3" d="100"/>
          <a:sy n="93" d="100"/>
        </p:scale>
        <p:origin x="57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3F80FC-C49A-4DA1-A3CE-D21F48656B0A}" type="doc">
      <dgm:prSet loTypeId="urn:microsoft.com/office/officeart/2005/8/layout/chevron2" loCatId="process" qsTypeId="urn:microsoft.com/office/officeart/2005/8/quickstyle/simple1" qsCatId="simple" csTypeId="urn:microsoft.com/office/officeart/2005/8/colors/accent5_3" csCatId="accent5" phldr="1"/>
      <dgm:spPr/>
      <dgm:t>
        <a:bodyPr/>
        <a:lstStyle/>
        <a:p>
          <a:endParaRPr lang="ru-RU"/>
        </a:p>
      </dgm:t>
    </dgm:pt>
    <dgm:pt modelId="{8F46294B-3AF9-47FD-A7FD-06E02C660B5D}">
      <dgm:prSet phldrT="[Текст]" phldr="1"/>
      <dgm:spPr/>
      <dgm:t>
        <a:bodyPr/>
        <a:lstStyle/>
        <a:p>
          <a:endParaRPr lang="ru-RU" dirty="0"/>
        </a:p>
      </dgm:t>
    </dgm:pt>
    <dgm:pt modelId="{41BA85BC-A4CC-439E-ADA1-A1D17BFEA2A9}" type="parTrans" cxnId="{FF33E43B-ED14-4F47-9336-BE65A04DAE03}">
      <dgm:prSet/>
      <dgm:spPr/>
      <dgm:t>
        <a:bodyPr/>
        <a:lstStyle/>
        <a:p>
          <a:endParaRPr lang="ru-RU"/>
        </a:p>
      </dgm:t>
    </dgm:pt>
    <dgm:pt modelId="{3FCAEDA7-39C1-4400-8DEB-005505822DBF}" type="sibTrans" cxnId="{FF33E43B-ED14-4F47-9336-BE65A04DAE03}">
      <dgm:prSet/>
      <dgm:spPr/>
      <dgm:t>
        <a:bodyPr/>
        <a:lstStyle/>
        <a:p>
          <a:endParaRPr lang="ru-RU"/>
        </a:p>
      </dgm:t>
    </dgm:pt>
    <dgm:pt modelId="{39FDB78F-23CB-4888-9979-4EDFC6917588}">
      <dgm:prSet phldrT="[Текст]" phldr="1"/>
      <dgm:spPr/>
      <dgm:t>
        <a:bodyPr/>
        <a:lstStyle/>
        <a:p>
          <a:endParaRPr lang="ru-RU" dirty="0"/>
        </a:p>
      </dgm:t>
    </dgm:pt>
    <dgm:pt modelId="{6E40124D-444D-4570-BF6C-2762B3994702}" type="sibTrans" cxnId="{1DC563C0-2B41-428C-9189-4F1E09B5E377}">
      <dgm:prSet/>
      <dgm:spPr/>
      <dgm:t>
        <a:bodyPr/>
        <a:lstStyle/>
        <a:p>
          <a:endParaRPr lang="ru-RU"/>
        </a:p>
      </dgm:t>
    </dgm:pt>
    <dgm:pt modelId="{DDDCF9BD-3164-45C0-90E7-2F8B9087D5E8}" type="parTrans" cxnId="{1DC563C0-2B41-428C-9189-4F1E09B5E377}">
      <dgm:prSet/>
      <dgm:spPr/>
      <dgm:t>
        <a:bodyPr/>
        <a:lstStyle/>
        <a:p>
          <a:endParaRPr lang="ru-RU"/>
        </a:p>
      </dgm:t>
    </dgm:pt>
    <dgm:pt modelId="{6DDD8ADB-7FED-428D-813D-C72A1F85DC22}">
      <dgm:prSet/>
      <dgm:spPr/>
      <dgm:t>
        <a:bodyPr/>
        <a:lstStyle/>
        <a:p>
          <a:endParaRPr lang="ru-RU"/>
        </a:p>
      </dgm:t>
    </dgm:pt>
    <dgm:pt modelId="{8BFB7A93-CBED-4BD0-A03A-2CE4BC3C13CA}" type="parTrans" cxnId="{983F3AF9-0629-4B24-A428-E9E65FE7BD4D}">
      <dgm:prSet/>
      <dgm:spPr/>
      <dgm:t>
        <a:bodyPr/>
        <a:lstStyle/>
        <a:p>
          <a:endParaRPr lang="ru-RU"/>
        </a:p>
      </dgm:t>
    </dgm:pt>
    <dgm:pt modelId="{8CEA1B46-C0D7-41AC-BB91-B146494F58A2}" type="sibTrans" cxnId="{983F3AF9-0629-4B24-A428-E9E65FE7BD4D}">
      <dgm:prSet/>
      <dgm:spPr/>
      <dgm:t>
        <a:bodyPr/>
        <a:lstStyle/>
        <a:p>
          <a:endParaRPr lang="ru-RU"/>
        </a:p>
      </dgm:t>
    </dgm:pt>
    <dgm:pt modelId="{D9DE5DB4-B198-4E27-BDBD-4C00F10697B1}">
      <dgm:prSet custT="1"/>
      <dgm:spPr/>
      <dgm:t>
        <a:bodyPr/>
        <a:lstStyle/>
        <a:p>
          <a:r>
            <a:rPr lang="ru-RU" sz="2400" dirty="0">
              <a:latin typeface="Arial" pitchFamily="34" charset="0"/>
              <a:cs typeface="Arial" pitchFamily="34" charset="0"/>
            </a:rPr>
            <a:t>поддержка и усиление эффекта защитной речи</a:t>
          </a:r>
        </a:p>
      </dgm:t>
    </dgm:pt>
    <dgm:pt modelId="{D9910463-F2AC-4DDA-96C8-1DCBB3F6D17A}" type="parTrans" cxnId="{AC7EC4AC-07B9-403D-ACE0-2B83DC481399}">
      <dgm:prSet/>
      <dgm:spPr/>
      <dgm:t>
        <a:bodyPr/>
        <a:lstStyle/>
        <a:p>
          <a:endParaRPr lang="ru-RU"/>
        </a:p>
      </dgm:t>
    </dgm:pt>
    <dgm:pt modelId="{5AE90789-E596-45A1-A9A2-6D2C63D0DE97}" type="sibTrans" cxnId="{AC7EC4AC-07B9-403D-ACE0-2B83DC481399}">
      <dgm:prSet/>
      <dgm:spPr/>
      <dgm:t>
        <a:bodyPr/>
        <a:lstStyle/>
        <a:p>
          <a:endParaRPr lang="ru-RU"/>
        </a:p>
      </dgm:t>
    </dgm:pt>
    <dgm:pt modelId="{1F5CA99C-C6E4-4D72-B36A-ABB868F9EED0}">
      <dgm:prSet phldrT="[Текст]" custT="1"/>
      <dgm:spPr/>
      <dgm:t>
        <a:bodyPr/>
        <a:lstStyle/>
        <a:p>
          <a:r>
            <a:rPr lang="ru-RU" sz="2400" dirty="0">
              <a:latin typeface="Arial" pitchFamily="34" charset="0"/>
              <a:cs typeface="Arial" pitchFamily="34" charset="0"/>
            </a:rPr>
            <a:t>зрительное сопровождение доклада</a:t>
          </a:r>
        </a:p>
      </dgm:t>
    </dgm:pt>
    <dgm:pt modelId="{C34DFEEA-C078-4FC3-9FDA-31E6AB4F1669}" type="sibTrans" cxnId="{5A20A44E-B6A2-4B3D-9A46-A8E1365233ED}">
      <dgm:prSet/>
      <dgm:spPr/>
      <dgm:t>
        <a:bodyPr/>
        <a:lstStyle/>
        <a:p>
          <a:endParaRPr lang="ru-RU"/>
        </a:p>
      </dgm:t>
    </dgm:pt>
    <dgm:pt modelId="{0CBC77A4-4451-4D29-AAD5-DBB50A7A744B}" type="parTrans" cxnId="{5A20A44E-B6A2-4B3D-9A46-A8E1365233ED}">
      <dgm:prSet/>
      <dgm:spPr/>
      <dgm:t>
        <a:bodyPr/>
        <a:lstStyle/>
        <a:p>
          <a:endParaRPr lang="ru-RU"/>
        </a:p>
      </dgm:t>
    </dgm:pt>
    <dgm:pt modelId="{AF91DC3B-3433-42FF-AD06-ABAB82B17F13}">
      <dgm:prSet phldrT="[Текст]" custT="1"/>
      <dgm:spPr/>
      <dgm:t>
        <a:bodyPr/>
        <a:lstStyle/>
        <a:p>
          <a:r>
            <a:rPr lang="ru-RU" sz="2400" dirty="0">
              <a:latin typeface="Arial" pitchFamily="34" charset="0"/>
              <a:cs typeface="Arial" pitchFamily="34" charset="0"/>
            </a:rPr>
            <a:t>расстановка акцентов</a:t>
          </a:r>
        </a:p>
      </dgm:t>
    </dgm:pt>
    <dgm:pt modelId="{2BE3112B-3F99-43B1-AF5A-A42629D91EC0}" type="sibTrans" cxnId="{68728C3F-2F02-4A32-90D7-F8CB4182B293}">
      <dgm:prSet/>
      <dgm:spPr/>
      <dgm:t>
        <a:bodyPr/>
        <a:lstStyle/>
        <a:p>
          <a:endParaRPr lang="ru-RU"/>
        </a:p>
      </dgm:t>
    </dgm:pt>
    <dgm:pt modelId="{AEF21468-FA09-4D92-8C7C-EA9D8918B117}" type="parTrans" cxnId="{68728C3F-2F02-4A32-90D7-F8CB4182B293}">
      <dgm:prSet/>
      <dgm:spPr/>
      <dgm:t>
        <a:bodyPr/>
        <a:lstStyle/>
        <a:p>
          <a:endParaRPr lang="ru-RU"/>
        </a:p>
      </dgm:t>
    </dgm:pt>
    <dgm:pt modelId="{1DC7CB21-5083-4A86-BAB1-6AB6DDBA5B44}">
      <dgm:prSet phldrT="[Текст]" custT="1"/>
      <dgm:spPr/>
      <dgm:t>
        <a:bodyPr/>
        <a:lstStyle/>
        <a:p>
          <a:r>
            <a:rPr lang="ru-RU" sz="2400" dirty="0">
              <a:latin typeface="Arial" pitchFamily="34" charset="0"/>
              <a:cs typeface="Arial" pitchFamily="34" charset="0"/>
            </a:rPr>
            <a:t>детализация структурных единиц</a:t>
          </a:r>
        </a:p>
      </dgm:t>
    </dgm:pt>
    <dgm:pt modelId="{7952ED2A-1570-4206-A5BE-86CF67116791}" type="sibTrans" cxnId="{B2CF8747-6A10-45EE-807A-778D983C00A8}">
      <dgm:prSet/>
      <dgm:spPr/>
      <dgm:t>
        <a:bodyPr/>
        <a:lstStyle/>
        <a:p>
          <a:endParaRPr lang="ru-RU"/>
        </a:p>
      </dgm:t>
    </dgm:pt>
    <dgm:pt modelId="{2C6DE8AE-1021-46C6-97D7-F63FD1F99492}" type="parTrans" cxnId="{B2CF8747-6A10-45EE-807A-778D983C00A8}">
      <dgm:prSet/>
      <dgm:spPr/>
      <dgm:t>
        <a:bodyPr/>
        <a:lstStyle/>
        <a:p>
          <a:endParaRPr lang="ru-RU"/>
        </a:p>
      </dgm:t>
    </dgm:pt>
    <dgm:pt modelId="{716127D5-5CED-47C6-AC35-1C7ED4014C28}">
      <dgm:prSet phldrT="[Текст]" phldr="1"/>
      <dgm:spPr/>
      <dgm:t>
        <a:bodyPr/>
        <a:lstStyle/>
        <a:p>
          <a:endParaRPr lang="ru-RU" dirty="0"/>
        </a:p>
      </dgm:t>
    </dgm:pt>
    <dgm:pt modelId="{3D78EDDE-7756-4CC2-9D1C-9552247729FF}" type="sibTrans" cxnId="{FB0B7F63-FB46-40AB-9213-D4012B30240B}">
      <dgm:prSet/>
      <dgm:spPr/>
      <dgm:t>
        <a:bodyPr/>
        <a:lstStyle/>
        <a:p>
          <a:endParaRPr lang="ru-RU"/>
        </a:p>
      </dgm:t>
    </dgm:pt>
    <dgm:pt modelId="{423A4036-EA3E-4763-B1C0-BF7D51E3B7EC}" type="parTrans" cxnId="{FB0B7F63-FB46-40AB-9213-D4012B30240B}">
      <dgm:prSet/>
      <dgm:spPr/>
      <dgm:t>
        <a:bodyPr/>
        <a:lstStyle/>
        <a:p>
          <a:endParaRPr lang="ru-RU"/>
        </a:p>
      </dgm:t>
    </dgm:pt>
    <dgm:pt modelId="{78874A3E-3264-4358-990C-666ED35B394D}" type="pres">
      <dgm:prSet presAssocID="{2E3F80FC-C49A-4DA1-A3CE-D21F48656B0A}" presName="linearFlow" presStyleCnt="0">
        <dgm:presLayoutVars>
          <dgm:dir/>
          <dgm:animLvl val="lvl"/>
          <dgm:resizeHandles val="exact"/>
        </dgm:presLayoutVars>
      </dgm:prSet>
      <dgm:spPr/>
    </dgm:pt>
    <dgm:pt modelId="{D9F2D5ED-06A0-4E51-A646-3E77811339CC}" type="pres">
      <dgm:prSet presAssocID="{8F46294B-3AF9-47FD-A7FD-06E02C660B5D}" presName="composite" presStyleCnt="0"/>
      <dgm:spPr/>
    </dgm:pt>
    <dgm:pt modelId="{E3857125-E05E-4C95-A035-DCDEDACF96C2}" type="pres">
      <dgm:prSet presAssocID="{8F46294B-3AF9-47FD-A7FD-06E02C660B5D}" presName="parentText" presStyleLbl="alignNode1" presStyleIdx="0" presStyleCnt="4">
        <dgm:presLayoutVars>
          <dgm:chMax val="1"/>
          <dgm:bulletEnabled val="1"/>
        </dgm:presLayoutVars>
      </dgm:prSet>
      <dgm:spPr/>
    </dgm:pt>
    <dgm:pt modelId="{B7C78AEA-7A62-4CF4-8202-D608F93597EE}" type="pres">
      <dgm:prSet presAssocID="{8F46294B-3AF9-47FD-A7FD-06E02C660B5D}" presName="descendantText" presStyleLbl="alignAcc1" presStyleIdx="0" presStyleCnt="4">
        <dgm:presLayoutVars>
          <dgm:bulletEnabled val="1"/>
        </dgm:presLayoutVars>
      </dgm:prSet>
      <dgm:spPr/>
    </dgm:pt>
    <dgm:pt modelId="{E10930B0-CCA0-49F7-A024-B1CA931886E6}" type="pres">
      <dgm:prSet presAssocID="{3FCAEDA7-39C1-4400-8DEB-005505822DBF}" presName="sp" presStyleCnt="0"/>
      <dgm:spPr/>
    </dgm:pt>
    <dgm:pt modelId="{D1768996-9542-4DEC-88C0-B2AB65C2A855}" type="pres">
      <dgm:prSet presAssocID="{39FDB78F-23CB-4888-9979-4EDFC6917588}" presName="composite" presStyleCnt="0"/>
      <dgm:spPr/>
    </dgm:pt>
    <dgm:pt modelId="{F6EED439-13E2-4212-80C0-3A66B1C05022}" type="pres">
      <dgm:prSet presAssocID="{39FDB78F-23CB-4888-9979-4EDFC6917588}" presName="parentText" presStyleLbl="alignNode1" presStyleIdx="1" presStyleCnt="4">
        <dgm:presLayoutVars>
          <dgm:chMax val="1"/>
          <dgm:bulletEnabled val="1"/>
        </dgm:presLayoutVars>
      </dgm:prSet>
      <dgm:spPr/>
    </dgm:pt>
    <dgm:pt modelId="{B9824F08-2AFA-4744-9B0A-525DD4BF317E}" type="pres">
      <dgm:prSet presAssocID="{39FDB78F-23CB-4888-9979-4EDFC6917588}" presName="descendantText" presStyleLbl="alignAcc1" presStyleIdx="1" presStyleCnt="4">
        <dgm:presLayoutVars>
          <dgm:bulletEnabled val="1"/>
        </dgm:presLayoutVars>
      </dgm:prSet>
      <dgm:spPr/>
    </dgm:pt>
    <dgm:pt modelId="{3F82176A-86D0-4649-BF32-916B7EC5F964}" type="pres">
      <dgm:prSet presAssocID="{6E40124D-444D-4570-BF6C-2762B3994702}" presName="sp" presStyleCnt="0"/>
      <dgm:spPr/>
    </dgm:pt>
    <dgm:pt modelId="{84AD6D35-D36E-4AE1-BC72-7C24ECF91907}" type="pres">
      <dgm:prSet presAssocID="{716127D5-5CED-47C6-AC35-1C7ED4014C28}" presName="composite" presStyleCnt="0"/>
      <dgm:spPr/>
    </dgm:pt>
    <dgm:pt modelId="{FADEE848-62B7-4CE3-B9B6-1527CFAB3C35}" type="pres">
      <dgm:prSet presAssocID="{716127D5-5CED-47C6-AC35-1C7ED4014C28}" presName="parentText" presStyleLbl="alignNode1" presStyleIdx="2" presStyleCnt="4">
        <dgm:presLayoutVars>
          <dgm:chMax val="1"/>
          <dgm:bulletEnabled val="1"/>
        </dgm:presLayoutVars>
      </dgm:prSet>
      <dgm:spPr/>
    </dgm:pt>
    <dgm:pt modelId="{E3FB01FA-6BC7-4D63-A4DF-21A438591109}" type="pres">
      <dgm:prSet presAssocID="{716127D5-5CED-47C6-AC35-1C7ED4014C28}" presName="descendantText" presStyleLbl="alignAcc1" presStyleIdx="2" presStyleCnt="4">
        <dgm:presLayoutVars>
          <dgm:bulletEnabled val="1"/>
        </dgm:presLayoutVars>
      </dgm:prSet>
      <dgm:spPr/>
    </dgm:pt>
    <dgm:pt modelId="{05CFB1C9-FA81-436E-8D93-8F6EC8C877C7}" type="pres">
      <dgm:prSet presAssocID="{3D78EDDE-7756-4CC2-9D1C-9552247729FF}" presName="sp" presStyleCnt="0"/>
      <dgm:spPr/>
    </dgm:pt>
    <dgm:pt modelId="{1125FE5F-A96B-4D01-9C9E-A69EFF115DE7}" type="pres">
      <dgm:prSet presAssocID="{6DDD8ADB-7FED-428D-813D-C72A1F85DC22}" presName="composite" presStyleCnt="0"/>
      <dgm:spPr/>
    </dgm:pt>
    <dgm:pt modelId="{34B24275-C846-4829-B3AD-3FDD90182175}" type="pres">
      <dgm:prSet presAssocID="{6DDD8ADB-7FED-428D-813D-C72A1F85DC22}" presName="parentText" presStyleLbl="alignNode1" presStyleIdx="3" presStyleCnt="4" custAng="0">
        <dgm:presLayoutVars>
          <dgm:chMax val="1"/>
          <dgm:bulletEnabled val="1"/>
        </dgm:presLayoutVars>
      </dgm:prSet>
      <dgm:spPr/>
    </dgm:pt>
    <dgm:pt modelId="{B3C26B64-4E1A-4DCE-A0DA-AA61A287B298}" type="pres">
      <dgm:prSet presAssocID="{6DDD8ADB-7FED-428D-813D-C72A1F85DC22}" presName="descendantText" presStyleLbl="alignAcc1" presStyleIdx="3" presStyleCnt="4" custLinFactNeighborY="9992">
        <dgm:presLayoutVars>
          <dgm:bulletEnabled val="1"/>
        </dgm:presLayoutVars>
      </dgm:prSet>
      <dgm:spPr/>
    </dgm:pt>
  </dgm:ptLst>
  <dgm:cxnLst>
    <dgm:cxn modelId="{0E5F5200-98E6-4D26-9673-8992CA8390E1}" type="presOf" srcId="{716127D5-5CED-47C6-AC35-1C7ED4014C28}" destId="{FADEE848-62B7-4CE3-B9B6-1527CFAB3C35}" srcOrd="0" destOrd="0" presId="urn:microsoft.com/office/officeart/2005/8/layout/chevron2"/>
    <dgm:cxn modelId="{0EF4D108-C50C-456C-9837-7C2C542E007D}" type="presOf" srcId="{6DDD8ADB-7FED-428D-813D-C72A1F85DC22}" destId="{34B24275-C846-4829-B3AD-3FDD90182175}" srcOrd="0" destOrd="0" presId="urn:microsoft.com/office/officeart/2005/8/layout/chevron2"/>
    <dgm:cxn modelId="{F8001E2D-9455-4A3A-876D-230C675A1307}" type="presOf" srcId="{8F46294B-3AF9-47FD-A7FD-06E02C660B5D}" destId="{E3857125-E05E-4C95-A035-DCDEDACF96C2}" srcOrd="0" destOrd="0" presId="urn:microsoft.com/office/officeart/2005/8/layout/chevron2"/>
    <dgm:cxn modelId="{BCD15A33-082E-434F-A159-4E3A535AC92E}" type="presOf" srcId="{D9DE5DB4-B198-4E27-BDBD-4C00F10697B1}" destId="{B3C26B64-4E1A-4DCE-A0DA-AA61A287B298}" srcOrd="0" destOrd="0" presId="urn:microsoft.com/office/officeart/2005/8/layout/chevron2"/>
    <dgm:cxn modelId="{FF33E43B-ED14-4F47-9336-BE65A04DAE03}" srcId="{2E3F80FC-C49A-4DA1-A3CE-D21F48656B0A}" destId="{8F46294B-3AF9-47FD-A7FD-06E02C660B5D}" srcOrd="0" destOrd="0" parTransId="{41BA85BC-A4CC-439E-ADA1-A1D17BFEA2A9}" sibTransId="{3FCAEDA7-39C1-4400-8DEB-005505822DBF}"/>
    <dgm:cxn modelId="{68728C3F-2F02-4A32-90D7-F8CB4182B293}" srcId="{39FDB78F-23CB-4888-9979-4EDFC6917588}" destId="{AF91DC3B-3433-42FF-AD06-ABAB82B17F13}" srcOrd="0" destOrd="0" parTransId="{AEF21468-FA09-4D92-8C7C-EA9D8918B117}" sibTransId="{2BE3112B-3F99-43B1-AF5A-A42629D91EC0}"/>
    <dgm:cxn modelId="{4F252063-521C-4576-B0C6-6C7F9BE4EB1D}" type="presOf" srcId="{1F5CA99C-C6E4-4D72-B36A-ABB868F9EED0}" destId="{B7C78AEA-7A62-4CF4-8202-D608F93597EE}" srcOrd="0" destOrd="0" presId="urn:microsoft.com/office/officeart/2005/8/layout/chevron2"/>
    <dgm:cxn modelId="{FB0B7F63-FB46-40AB-9213-D4012B30240B}" srcId="{2E3F80FC-C49A-4DA1-A3CE-D21F48656B0A}" destId="{716127D5-5CED-47C6-AC35-1C7ED4014C28}" srcOrd="2" destOrd="0" parTransId="{423A4036-EA3E-4763-B1C0-BF7D51E3B7EC}" sibTransId="{3D78EDDE-7756-4CC2-9D1C-9552247729FF}"/>
    <dgm:cxn modelId="{748A3B45-2871-47AA-A981-E6ED7287DC55}" type="presOf" srcId="{2E3F80FC-C49A-4DA1-A3CE-D21F48656B0A}" destId="{78874A3E-3264-4358-990C-666ED35B394D}" srcOrd="0" destOrd="0" presId="urn:microsoft.com/office/officeart/2005/8/layout/chevron2"/>
    <dgm:cxn modelId="{49E89F66-FC9E-408E-8DF9-17CB254DA53F}" type="presOf" srcId="{39FDB78F-23CB-4888-9979-4EDFC6917588}" destId="{F6EED439-13E2-4212-80C0-3A66B1C05022}" srcOrd="0" destOrd="0" presId="urn:microsoft.com/office/officeart/2005/8/layout/chevron2"/>
    <dgm:cxn modelId="{B2CF8747-6A10-45EE-807A-778D983C00A8}" srcId="{716127D5-5CED-47C6-AC35-1C7ED4014C28}" destId="{1DC7CB21-5083-4A86-BAB1-6AB6DDBA5B44}" srcOrd="0" destOrd="0" parTransId="{2C6DE8AE-1021-46C6-97D7-F63FD1F99492}" sibTransId="{7952ED2A-1570-4206-A5BE-86CF67116791}"/>
    <dgm:cxn modelId="{5A20A44E-B6A2-4B3D-9A46-A8E1365233ED}" srcId="{8F46294B-3AF9-47FD-A7FD-06E02C660B5D}" destId="{1F5CA99C-C6E4-4D72-B36A-ABB868F9EED0}" srcOrd="0" destOrd="0" parTransId="{0CBC77A4-4451-4D29-AAD5-DBB50A7A744B}" sibTransId="{C34DFEEA-C078-4FC3-9FDA-31E6AB4F1669}"/>
    <dgm:cxn modelId="{AA0C667C-316F-4C40-BC35-5CB78C5E7D67}" type="presOf" srcId="{AF91DC3B-3433-42FF-AD06-ABAB82B17F13}" destId="{B9824F08-2AFA-4744-9B0A-525DD4BF317E}" srcOrd="0" destOrd="0" presId="urn:microsoft.com/office/officeart/2005/8/layout/chevron2"/>
    <dgm:cxn modelId="{AC7EC4AC-07B9-403D-ACE0-2B83DC481399}" srcId="{6DDD8ADB-7FED-428D-813D-C72A1F85DC22}" destId="{D9DE5DB4-B198-4E27-BDBD-4C00F10697B1}" srcOrd="0" destOrd="0" parTransId="{D9910463-F2AC-4DDA-96C8-1DCBB3F6D17A}" sibTransId="{5AE90789-E596-45A1-A9A2-6D2C63D0DE97}"/>
    <dgm:cxn modelId="{1DC563C0-2B41-428C-9189-4F1E09B5E377}" srcId="{2E3F80FC-C49A-4DA1-A3CE-D21F48656B0A}" destId="{39FDB78F-23CB-4888-9979-4EDFC6917588}" srcOrd="1" destOrd="0" parTransId="{DDDCF9BD-3164-45C0-90E7-2F8B9087D5E8}" sibTransId="{6E40124D-444D-4570-BF6C-2762B3994702}"/>
    <dgm:cxn modelId="{444C62C4-A4A9-4959-A2CA-D383FD1A3FE2}" type="presOf" srcId="{1DC7CB21-5083-4A86-BAB1-6AB6DDBA5B44}" destId="{E3FB01FA-6BC7-4D63-A4DF-21A438591109}" srcOrd="0" destOrd="0" presId="urn:microsoft.com/office/officeart/2005/8/layout/chevron2"/>
    <dgm:cxn modelId="{983F3AF9-0629-4B24-A428-E9E65FE7BD4D}" srcId="{2E3F80FC-C49A-4DA1-A3CE-D21F48656B0A}" destId="{6DDD8ADB-7FED-428D-813D-C72A1F85DC22}" srcOrd="3" destOrd="0" parTransId="{8BFB7A93-CBED-4BD0-A03A-2CE4BC3C13CA}" sibTransId="{8CEA1B46-C0D7-41AC-BB91-B146494F58A2}"/>
    <dgm:cxn modelId="{EE9D10D7-C600-4510-99AE-706E3BE76265}" type="presParOf" srcId="{78874A3E-3264-4358-990C-666ED35B394D}" destId="{D9F2D5ED-06A0-4E51-A646-3E77811339CC}" srcOrd="0" destOrd="0" presId="urn:microsoft.com/office/officeart/2005/8/layout/chevron2"/>
    <dgm:cxn modelId="{1E30AC5F-A5CB-430D-8F4F-8C1EB4A450A2}" type="presParOf" srcId="{D9F2D5ED-06A0-4E51-A646-3E77811339CC}" destId="{E3857125-E05E-4C95-A035-DCDEDACF96C2}" srcOrd="0" destOrd="0" presId="urn:microsoft.com/office/officeart/2005/8/layout/chevron2"/>
    <dgm:cxn modelId="{C46E234E-D181-4D25-AA39-9FB1F02FE0B1}" type="presParOf" srcId="{D9F2D5ED-06A0-4E51-A646-3E77811339CC}" destId="{B7C78AEA-7A62-4CF4-8202-D608F93597EE}" srcOrd="1" destOrd="0" presId="urn:microsoft.com/office/officeart/2005/8/layout/chevron2"/>
    <dgm:cxn modelId="{5C5B4712-7C8C-48B9-89E5-3F9BD1BED2F4}" type="presParOf" srcId="{78874A3E-3264-4358-990C-666ED35B394D}" destId="{E10930B0-CCA0-49F7-A024-B1CA931886E6}" srcOrd="1" destOrd="0" presId="urn:microsoft.com/office/officeart/2005/8/layout/chevron2"/>
    <dgm:cxn modelId="{ECA2366D-D6D9-4CFB-BADC-B6DA9F7698E1}" type="presParOf" srcId="{78874A3E-3264-4358-990C-666ED35B394D}" destId="{D1768996-9542-4DEC-88C0-B2AB65C2A855}" srcOrd="2" destOrd="0" presId="urn:microsoft.com/office/officeart/2005/8/layout/chevron2"/>
    <dgm:cxn modelId="{76888289-BA22-4293-B5CC-FE0451F9F909}" type="presParOf" srcId="{D1768996-9542-4DEC-88C0-B2AB65C2A855}" destId="{F6EED439-13E2-4212-80C0-3A66B1C05022}" srcOrd="0" destOrd="0" presId="urn:microsoft.com/office/officeart/2005/8/layout/chevron2"/>
    <dgm:cxn modelId="{D4F68061-4763-42F7-AAB4-70A103EF64F4}" type="presParOf" srcId="{D1768996-9542-4DEC-88C0-B2AB65C2A855}" destId="{B9824F08-2AFA-4744-9B0A-525DD4BF317E}" srcOrd="1" destOrd="0" presId="urn:microsoft.com/office/officeart/2005/8/layout/chevron2"/>
    <dgm:cxn modelId="{4191EBA7-C672-4795-8ECA-227171AFB230}" type="presParOf" srcId="{78874A3E-3264-4358-990C-666ED35B394D}" destId="{3F82176A-86D0-4649-BF32-916B7EC5F964}" srcOrd="3" destOrd="0" presId="urn:microsoft.com/office/officeart/2005/8/layout/chevron2"/>
    <dgm:cxn modelId="{41073466-9CFF-44CA-9ADB-7864CF6CC3CB}" type="presParOf" srcId="{78874A3E-3264-4358-990C-666ED35B394D}" destId="{84AD6D35-D36E-4AE1-BC72-7C24ECF91907}" srcOrd="4" destOrd="0" presId="urn:microsoft.com/office/officeart/2005/8/layout/chevron2"/>
    <dgm:cxn modelId="{B8A0B3C0-200C-4120-BEEF-20590B4CBFB3}" type="presParOf" srcId="{84AD6D35-D36E-4AE1-BC72-7C24ECF91907}" destId="{FADEE848-62B7-4CE3-B9B6-1527CFAB3C35}" srcOrd="0" destOrd="0" presId="urn:microsoft.com/office/officeart/2005/8/layout/chevron2"/>
    <dgm:cxn modelId="{AB5A2D88-63F0-465D-99A8-0ACEB638B3E0}" type="presParOf" srcId="{84AD6D35-D36E-4AE1-BC72-7C24ECF91907}" destId="{E3FB01FA-6BC7-4D63-A4DF-21A438591109}" srcOrd="1" destOrd="0" presId="urn:microsoft.com/office/officeart/2005/8/layout/chevron2"/>
    <dgm:cxn modelId="{8DC260F6-F3E1-4F2D-BBC1-FA0F4A2D7235}" type="presParOf" srcId="{78874A3E-3264-4358-990C-666ED35B394D}" destId="{05CFB1C9-FA81-436E-8D93-8F6EC8C877C7}" srcOrd="5" destOrd="0" presId="urn:microsoft.com/office/officeart/2005/8/layout/chevron2"/>
    <dgm:cxn modelId="{0EBB1577-DD99-4808-87E6-948DF4D79C04}" type="presParOf" srcId="{78874A3E-3264-4358-990C-666ED35B394D}" destId="{1125FE5F-A96B-4D01-9C9E-A69EFF115DE7}" srcOrd="6" destOrd="0" presId="urn:microsoft.com/office/officeart/2005/8/layout/chevron2"/>
    <dgm:cxn modelId="{8C450C0E-A051-4107-AA70-C3752B0FACDE}" type="presParOf" srcId="{1125FE5F-A96B-4D01-9C9E-A69EFF115DE7}" destId="{34B24275-C846-4829-B3AD-3FDD90182175}" srcOrd="0" destOrd="0" presId="urn:microsoft.com/office/officeart/2005/8/layout/chevron2"/>
    <dgm:cxn modelId="{292D2EBE-E51F-4B17-9D15-A8D7BC56D833}" type="presParOf" srcId="{1125FE5F-A96B-4D01-9C9E-A69EFF115DE7}" destId="{B3C26B64-4E1A-4DCE-A0DA-AA61A287B29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1A26F3A-2223-4F5B-84A4-6D219E0713F1}" type="doc">
      <dgm:prSet loTypeId="urn:microsoft.com/office/officeart/2005/8/layout/vList5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A6675C3E-F999-4BD5-B386-F1D59BE979AB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b="0" i="0" dirty="0">
              <a:solidFill>
                <a:schemeClr val="tx1"/>
              </a:solidFill>
              <a:latin typeface="+mn-lt"/>
              <a:cs typeface="Times New Roman" pitchFamily="18" charset="0"/>
            </a:rPr>
            <a:t>1 слайд</a:t>
          </a:r>
        </a:p>
      </dgm:t>
    </dgm:pt>
    <dgm:pt modelId="{F8AF9B4B-1F54-4C44-88B1-F430317FDC9F}" type="parTrans" cxnId="{FEE4A8E8-5FCB-4AEB-A2EF-D3A16B03A7D8}">
      <dgm:prSet/>
      <dgm:spPr/>
      <dgm:t>
        <a:bodyPr/>
        <a:lstStyle/>
        <a:p>
          <a:endParaRPr lang="ru-RU"/>
        </a:p>
      </dgm:t>
    </dgm:pt>
    <dgm:pt modelId="{2E21E6DD-B952-40CE-93A0-D4BA7DB0948D}" type="sibTrans" cxnId="{FEE4A8E8-5FCB-4AEB-A2EF-D3A16B03A7D8}">
      <dgm:prSet/>
      <dgm:spPr/>
      <dgm:t>
        <a:bodyPr/>
        <a:lstStyle/>
        <a:p>
          <a:endParaRPr lang="ru-RU"/>
        </a:p>
      </dgm:t>
    </dgm:pt>
    <dgm:pt modelId="{44F496B5-C26A-4CE3-BFEC-553AAD94EA67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титульный лист</a:t>
          </a:r>
          <a:endParaRPr lang="ru-RU" sz="1800" b="1" dirty="0">
            <a:latin typeface="Arial" pitchFamily="34" charset="0"/>
            <a:cs typeface="Arial" pitchFamily="34" charset="0"/>
          </a:endParaRPr>
        </a:p>
      </dgm:t>
    </dgm:pt>
    <dgm:pt modelId="{CE054B23-072C-4E9A-BE51-5FE3189F8ED3}" type="parTrans" cxnId="{74BEB25D-3825-447D-9B54-1018F987051F}">
      <dgm:prSet/>
      <dgm:spPr/>
      <dgm:t>
        <a:bodyPr/>
        <a:lstStyle/>
        <a:p>
          <a:endParaRPr lang="ru-RU"/>
        </a:p>
      </dgm:t>
    </dgm:pt>
    <dgm:pt modelId="{91C82540-E915-4C3B-B866-C7A1A9546760}" type="sibTrans" cxnId="{74BEB25D-3825-447D-9B54-1018F987051F}">
      <dgm:prSet/>
      <dgm:spPr/>
      <dgm:t>
        <a:bodyPr/>
        <a:lstStyle/>
        <a:p>
          <a:endParaRPr lang="ru-RU"/>
        </a:p>
      </dgm:t>
    </dgm:pt>
    <dgm:pt modelId="{C70CA018-7B87-4CE0-9A1B-0B1253578B31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2 слайд</a:t>
          </a:r>
        </a:p>
      </dgm:t>
    </dgm:pt>
    <dgm:pt modelId="{7DA0542D-7137-4B88-BB8A-39BC66A31731}" type="parTrans" cxnId="{83F0C92F-46EB-46E5-8A06-634F1F3CA062}">
      <dgm:prSet/>
      <dgm:spPr/>
      <dgm:t>
        <a:bodyPr/>
        <a:lstStyle/>
        <a:p>
          <a:endParaRPr lang="ru-RU"/>
        </a:p>
      </dgm:t>
    </dgm:pt>
    <dgm:pt modelId="{A4563596-EAED-4DB6-959D-A02C837A5E10}" type="sibTrans" cxnId="{83F0C92F-46EB-46E5-8A06-634F1F3CA062}">
      <dgm:prSet/>
      <dgm:spPr/>
      <dgm:t>
        <a:bodyPr/>
        <a:lstStyle/>
        <a:p>
          <a:endParaRPr lang="ru-RU"/>
        </a:p>
      </dgm:t>
    </dgm:pt>
    <dgm:pt modelId="{BC0F0EC6-9780-4BE1-87F0-3FB47C95F334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3 слайд</a:t>
          </a:r>
        </a:p>
      </dgm:t>
    </dgm:pt>
    <dgm:pt modelId="{E41B70A7-EA53-4051-988D-3819C6E46471}" type="parTrans" cxnId="{F172C2BA-50AB-4E09-B48E-4F94DD5C85F7}">
      <dgm:prSet/>
      <dgm:spPr/>
      <dgm:t>
        <a:bodyPr/>
        <a:lstStyle/>
        <a:p>
          <a:endParaRPr lang="ru-RU"/>
        </a:p>
      </dgm:t>
    </dgm:pt>
    <dgm:pt modelId="{7B3C9895-39EF-4336-96DA-D8F1FF642415}" type="sibTrans" cxnId="{F172C2BA-50AB-4E09-B48E-4F94DD5C85F7}">
      <dgm:prSet/>
      <dgm:spPr/>
      <dgm:t>
        <a:bodyPr/>
        <a:lstStyle/>
        <a:p>
          <a:endParaRPr lang="ru-RU"/>
        </a:p>
      </dgm:t>
    </dgm:pt>
    <dgm:pt modelId="{6D8FA90E-DAC9-43B2-9364-ED6E945CC435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понятийный аппарат</a:t>
          </a:r>
        </a:p>
      </dgm:t>
    </dgm:pt>
    <dgm:pt modelId="{562A6777-2B34-4EC4-A2B8-A5551DD0DC09}" type="parTrans" cxnId="{736E3C34-ED3A-4DBE-9934-4C32DEC1DEAD}">
      <dgm:prSet/>
      <dgm:spPr/>
      <dgm:t>
        <a:bodyPr/>
        <a:lstStyle/>
        <a:p>
          <a:endParaRPr lang="ru-RU"/>
        </a:p>
      </dgm:t>
    </dgm:pt>
    <dgm:pt modelId="{ABA08B43-47FC-445F-9316-7EF8C37AB5D0}" type="sibTrans" cxnId="{736E3C34-ED3A-4DBE-9934-4C32DEC1DEAD}">
      <dgm:prSet/>
      <dgm:spPr/>
      <dgm:t>
        <a:bodyPr/>
        <a:lstStyle/>
        <a:p>
          <a:endParaRPr lang="ru-RU"/>
        </a:p>
      </dgm:t>
    </dgm:pt>
    <dgm:pt modelId="{F7916300-87BD-4D7C-827A-3A3B15649334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4-7 слайды</a:t>
          </a:r>
        </a:p>
      </dgm:t>
    </dgm:pt>
    <dgm:pt modelId="{7D1B184A-7159-4AD7-A143-3B1C699E4172}" type="parTrans" cxnId="{B57AF406-0188-4282-BCEC-A80043BD1F79}">
      <dgm:prSet/>
      <dgm:spPr/>
      <dgm:t>
        <a:bodyPr/>
        <a:lstStyle/>
        <a:p>
          <a:endParaRPr lang="ru-RU"/>
        </a:p>
      </dgm:t>
    </dgm:pt>
    <dgm:pt modelId="{D3FA9A67-BF8A-4964-9224-B8707C8B31A7}" type="sibTrans" cxnId="{B57AF406-0188-4282-BCEC-A80043BD1F79}">
      <dgm:prSet/>
      <dgm:spPr/>
      <dgm:t>
        <a:bodyPr/>
        <a:lstStyle/>
        <a:p>
          <a:endParaRPr lang="ru-RU"/>
        </a:p>
      </dgm:t>
    </dgm:pt>
    <dgm:pt modelId="{5FAAFD84-4A16-4416-BDD6-495751D31AA7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8 слайд</a:t>
          </a:r>
        </a:p>
      </dgm:t>
    </dgm:pt>
    <dgm:pt modelId="{BDD7F47F-ABC2-45ED-B634-A9E1588C2BD6}" type="parTrans" cxnId="{B9DC29FC-758E-408E-86B7-4FD87BB5E488}">
      <dgm:prSet/>
      <dgm:spPr/>
      <dgm:t>
        <a:bodyPr/>
        <a:lstStyle/>
        <a:p>
          <a:endParaRPr lang="ru-RU"/>
        </a:p>
      </dgm:t>
    </dgm:pt>
    <dgm:pt modelId="{450F1364-31D7-4655-A5C0-7C6850CE343B}" type="sibTrans" cxnId="{B9DC29FC-758E-408E-86B7-4FD87BB5E488}">
      <dgm:prSet/>
      <dgm:spPr/>
      <dgm:t>
        <a:bodyPr/>
        <a:lstStyle/>
        <a:p>
          <a:endParaRPr lang="ru-RU"/>
        </a:p>
      </dgm:t>
    </dgm:pt>
    <dgm:pt modelId="{A4E9FA51-0933-4BA9-BCD0-9C32C861DD81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теоретическая часть</a:t>
          </a:r>
        </a:p>
      </dgm:t>
    </dgm:pt>
    <dgm:pt modelId="{49D9361F-9462-4307-B2F6-843A983BA30C}" type="parTrans" cxnId="{926124EF-5C4F-439B-AD1C-75A218FAED6A}">
      <dgm:prSet/>
      <dgm:spPr/>
      <dgm:t>
        <a:bodyPr/>
        <a:lstStyle/>
        <a:p>
          <a:endParaRPr lang="ru-RU"/>
        </a:p>
      </dgm:t>
    </dgm:pt>
    <dgm:pt modelId="{2B1A5CDD-1043-4422-966B-8FAC69A29E17}" type="sibTrans" cxnId="{926124EF-5C4F-439B-AD1C-75A218FAED6A}">
      <dgm:prSet/>
      <dgm:spPr/>
      <dgm:t>
        <a:bodyPr/>
        <a:lstStyle/>
        <a:p>
          <a:endParaRPr lang="ru-RU"/>
        </a:p>
      </dgm:t>
    </dgm:pt>
    <dgm:pt modelId="{CD688E09-7FF3-4FD6-839E-A98F671C4BE3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выводы</a:t>
          </a:r>
        </a:p>
      </dgm:t>
    </dgm:pt>
    <dgm:pt modelId="{4E6F890A-08D6-49E1-A629-CBD277C328BC}" type="parTrans" cxnId="{3288570E-3792-4A27-BCB4-D75FA0CAECD3}">
      <dgm:prSet/>
      <dgm:spPr/>
      <dgm:t>
        <a:bodyPr/>
        <a:lstStyle/>
        <a:p>
          <a:endParaRPr lang="ru-RU"/>
        </a:p>
      </dgm:t>
    </dgm:pt>
    <dgm:pt modelId="{3277D191-4568-4D3B-9C72-87C7FE32A5EB}" type="sibTrans" cxnId="{3288570E-3792-4A27-BCB4-D75FA0CAECD3}">
      <dgm:prSet/>
      <dgm:spPr/>
      <dgm:t>
        <a:bodyPr/>
        <a:lstStyle/>
        <a:p>
          <a:endParaRPr lang="ru-RU"/>
        </a:p>
      </dgm:t>
    </dgm:pt>
    <dgm:pt modelId="{0D99723E-CF63-4EBE-B69E-FCAEB0C20E67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9-12 слайды</a:t>
          </a:r>
        </a:p>
      </dgm:t>
    </dgm:pt>
    <dgm:pt modelId="{9526CE8B-8FAE-462E-BB40-4156A61EE0BA}" type="parTrans" cxnId="{6A68E898-18A2-4393-B020-FC3FA1A10874}">
      <dgm:prSet/>
      <dgm:spPr/>
      <dgm:t>
        <a:bodyPr/>
        <a:lstStyle/>
        <a:p>
          <a:endParaRPr lang="ru-RU"/>
        </a:p>
      </dgm:t>
    </dgm:pt>
    <dgm:pt modelId="{15E6CB26-DE08-4D9C-BE7E-B1E73BD2B291}" type="sibTrans" cxnId="{6A68E898-18A2-4393-B020-FC3FA1A10874}">
      <dgm:prSet/>
      <dgm:spPr/>
      <dgm:t>
        <a:bodyPr/>
        <a:lstStyle/>
        <a:p>
          <a:endParaRPr lang="ru-RU"/>
        </a:p>
      </dgm:t>
    </dgm:pt>
    <dgm:pt modelId="{4E6C9AEE-7212-45D4-BA5D-8BA4480670B9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практическая часть</a:t>
          </a:r>
        </a:p>
      </dgm:t>
    </dgm:pt>
    <dgm:pt modelId="{4B359BF4-96C8-4ECC-B6E6-C42A702B5456}" type="parTrans" cxnId="{8948939C-E259-4A52-AAE4-26F0C99A6CFE}">
      <dgm:prSet/>
      <dgm:spPr/>
      <dgm:t>
        <a:bodyPr/>
        <a:lstStyle/>
        <a:p>
          <a:endParaRPr lang="ru-RU"/>
        </a:p>
      </dgm:t>
    </dgm:pt>
    <dgm:pt modelId="{148FF58C-A84E-480C-B52D-A20EE1F35814}" type="sibTrans" cxnId="{8948939C-E259-4A52-AAE4-26F0C99A6CFE}">
      <dgm:prSet/>
      <dgm:spPr/>
      <dgm:t>
        <a:bodyPr/>
        <a:lstStyle/>
        <a:p>
          <a:endParaRPr lang="ru-RU"/>
        </a:p>
      </dgm:t>
    </dgm:pt>
    <dgm:pt modelId="{DAB858C3-575F-4D68-BFEC-21D7A9931C4E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13 слайд</a:t>
          </a:r>
        </a:p>
      </dgm:t>
    </dgm:pt>
    <dgm:pt modelId="{DF98B349-3592-4D24-9288-E55AE416E5B9}" type="parTrans" cxnId="{C5190051-2152-4193-8F99-8453DD8BDB42}">
      <dgm:prSet/>
      <dgm:spPr/>
      <dgm:t>
        <a:bodyPr/>
        <a:lstStyle/>
        <a:p>
          <a:endParaRPr lang="ru-RU"/>
        </a:p>
      </dgm:t>
    </dgm:pt>
    <dgm:pt modelId="{9460F578-DFB8-4CB8-8D3F-59618FD15D90}" type="sibTrans" cxnId="{C5190051-2152-4193-8F99-8453DD8BDB42}">
      <dgm:prSet/>
      <dgm:spPr/>
      <dgm:t>
        <a:bodyPr/>
        <a:lstStyle/>
        <a:p>
          <a:endParaRPr lang="ru-RU"/>
        </a:p>
      </dgm:t>
    </dgm:pt>
    <dgm:pt modelId="{65B21D15-D5C6-4D80-883A-3137E8BBEC52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15 слайды</a:t>
          </a:r>
        </a:p>
      </dgm:t>
    </dgm:pt>
    <dgm:pt modelId="{A833DDC3-1D4D-4944-BE98-157D4097C8ED}" type="parTrans" cxnId="{FEE8E78E-6571-4365-A1D1-332E3E567426}">
      <dgm:prSet/>
      <dgm:spPr/>
      <dgm:t>
        <a:bodyPr/>
        <a:lstStyle/>
        <a:p>
          <a:endParaRPr lang="ru-RU"/>
        </a:p>
      </dgm:t>
    </dgm:pt>
    <dgm:pt modelId="{23169306-D7B0-4493-8191-F377E3A09BA1}" type="sibTrans" cxnId="{FEE8E78E-6571-4365-A1D1-332E3E567426}">
      <dgm:prSet/>
      <dgm:spPr/>
      <dgm:t>
        <a:bodyPr/>
        <a:lstStyle/>
        <a:p>
          <a:endParaRPr lang="ru-RU"/>
        </a:p>
      </dgm:t>
    </dgm:pt>
    <dgm:pt modelId="{0D03CD21-13B0-4DF2-BC16-896B728391A6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благодарность за внимание</a:t>
          </a:r>
        </a:p>
      </dgm:t>
    </dgm:pt>
    <dgm:pt modelId="{0318D498-A9DF-44E8-B3EB-0EAFC20C8249}" type="parTrans" cxnId="{540BA50D-8A8F-404E-B060-8FD58244ECD2}">
      <dgm:prSet/>
      <dgm:spPr/>
      <dgm:t>
        <a:bodyPr/>
        <a:lstStyle/>
        <a:p>
          <a:endParaRPr lang="ru-RU"/>
        </a:p>
      </dgm:t>
    </dgm:pt>
    <dgm:pt modelId="{0F97CADF-A4AA-4766-94A6-670E4D1CA2B9}" type="sibTrans" cxnId="{540BA50D-8A8F-404E-B060-8FD58244ECD2}">
      <dgm:prSet/>
      <dgm:spPr/>
      <dgm:t>
        <a:bodyPr/>
        <a:lstStyle/>
        <a:p>
          <a:endParaRPr lang="ru-RU"/>
        </a:p>
      </dgm:t>
    </dgm:pt>
    <dgm:pt modelId="{6B1BD5D6-4E46-432C-8D74-5FFE9068492C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вступление (актуальность, причина выбора темы)</a:t>
          </a:r>
          <a:endParaRPr lang="ru-RU" sz="1800" u="sng" dirty="0">
            <a:latin typeface="Arial" pitchFamily="34" charset="0"/>
            <a:cs typeface="Arial" pitchFamily="34" charset="0"/>
          </a:endParaRPr>
        </a:p>
      </dgm:t>
    </dgm:pt>
    <dgm:pt modelId="{42BC6939-44F1-4CB6-8B00-F04ED1952C94}" type="sibTrans" cxnId="{524F29D3-EF84-4B07-B0FB-70CEA6ED706A}">
      <dgm:prSet/>
      <dgm:spPr/>
      <dgm:t>
        <a:bodyPr/>
        <a:lstStyle/>
        <a:p>
          <a:endParaRPr lang="ru-RU"/>
        </a:p>
      </dgm:t>
    </dgm:pt>
    <dgm:pt modelId="{C31F2E91-DE2F-4EB5-A394-DF8BD11722DD}" type="parTrans" cxnId="{524F29D3-EF84-4B07-B0FB-70CEA6ED706A}">
      <dgm:prSet/>
      <dgm:spPr/>
      <dgm:t>
        <a:bodyPr/>
        <a:lstStyle/>
        <a:p>
          <a:endParaRPr lang="ru-RU"/>
        </a:p>
      </dgm:t>
    </dgm:pt>
    <dgm:pt modelId="{F6AF8317-8E3B-4C5C-AA88-DFCE198B4E0F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продукт</a:t>
          </a:r>
        </a:p>
      </dgm:t>
    </dgm:pt>
    <dgm:pt modelId="{7523479B-B79E-4C93-9B00-DCA630533BBB}" type="sibTrans" cxnId="{F8140CF5-25C1-4F6F-BA93-18366397014E}">
      <dgm:prSet/>
      <dgm:spPr/>
      <dgm:t>
        <a:bodyPr/>
        <a:lstStyle/>
        <a:p>
          <a:endParaRPr lang="ru-RU"/>
        </a:p>
      </dgm:t>
    </dgm:pt>
    <dgm:pt modelId="{2F26A37C-3240-480F-B69F-DC3112680502}" type="parTrans" cxnId="{F8140CF5-25C1-4F6F-BA93-18366397014E}">
      <dgm:prSet/>
      <dgm:spPr/>
      <dgm:t>
        <a:bodyPr/>
        <a:lstStyle/>
        <a:p>
          <a:endParaRPr lang="ru-RU"/>
        </a:p>
      </dgm:t>
    </dgm:pt>
    <dgm:pt modelId="{F034E934-A159-4B0E-8B5C-7CC68172420E}">
      <dgm:prSet/>
      <dgm:spPr/>
      <dgm:t>
        <a:bodyPr/>
        <a:lstStyle/>
        <a:p>
          <a:endParaRPr lang="ru-RU" dirty="0"/>
        </a:p>
      </dgm:t>
    </dgm:pt>
    <dgm:pt modelId="{F0347D94-FBBE-45F5-9B68-957879A468D8}" type="parTrans" cxnId="{F26FE6B3-666A-4E45-8AF0-CB90722186FA}">
      <dgm:prSet/>
      <dgm:spPr/>
      <dgm:t>
        <a:bodyPr/>
        <a:lstStyle/>
        <a:p>
          <a:endParaRPr lang="ru-RU"/>
        </a:p>
      </dgm:t>
    </dgm:pt>
    <dgm:pt modelId="{B735E85B-3094-4EA8-B7F2-8FB957546A97}" type="sibTrans" cxnId="{F26FE6B3-666A-4E45-8AF0-CB90722186FA}">
      <dgm:prSet/>
      <dgm:spPr/>
      <dgm:t>
        <a:bodyPr/>
        <a:lstStyle/>
        <a:p>
          <a:endParaRPr lang="ru-RU"/>
        </a:p>
      </dgm:t>
    </dgm:pt>
    <dgm:pt modelId="{15D526FD-68D1-411A-88A9-79B4FB95FEDE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выводы</a:t>
          </a:r>
        </a:p>
      </dgm:t>
    </dgm:pt>
    <dgm:pt modelId="{C46253D3-2EDB-4E7B-983B-183576600048}" type="parTrans" cxnId="{902F05A2-209D-46F0-A169-3D7034D7D4E4}">
      <dgm:prSet/>
      <dgm:spPr/>
      <dgm:t>
        <a:bodyPr/>
        <a:lstStyle/>
        <a:p>
          <a:endParaRPr lang="ru-RU"/>
        </a:p>
      </dgm:t>
    </dgm:pt>
    <dgm:pt modelId="{EB0A338D-8E96-47F9-BCAE-C78ECC8D0491}" type="sibTrans" cxnId="{902F05A2-209D-46F0-A169-3D7034D7D4E4}">
      <dgm:prSet/>
      <dgm:spPr/>
      <dgm:t>
        <a:bodyPr/>
        <a:lstStyle/>
        <a:p>
          <a:endParaRPr lang="ru-RU"/>
        </a:p>
      </dgm:t>
    </dgm:pt>
    <dgm:pt modelId="{E1B75590-F151-4AB3-B0D3-6F886EACE701}" type="pres">
      <dgm:prSet presAssocID="{41A26F3A-2223-4F5B-84A4-6D219E0713F1}" presName="Name0" presStyleCnt="0">
        <dgm:presLayoutVars>
          <dgm:dir/>
          <dgm:animLvl val="lvl"/>
          <dgm:resizeHandles val="exact"/>
        </dgm:presLayoutVars>
      </dgm:prSet>
      <dgm:spPr/>
    </dgm:pt>
    <dgm:pt modelId="{3E6FE7CC-1E13-477D-871F-0CFA06452A78}" type="pres">
      <dgm:prSet presAssocID="{A6675C3E-F999-4BD5-B386-F1D59BE979AB}" presName="linNode" presStyleCnt="0"/>
      <dgm:spPr/>
    </dgm:pt>
    <dgm:pt modelId="{4C7B199C-5C63-4F70-AD9F-DAC85BA2EE9D}" type="pres">
      <dgm:prSet presAssocID="{A6675C3E-F999-4BD5-B386-F1D59BE979AB}" presName="parentText" presStyleLbl="node1" presStyleIdx="0" presStyleCnt="9">
        <dgm:presLayoutVars>
          <dgm:chMax val="1"/>
          <dgm:bulletEnabled val="1"/>
        </dgm:presLayoutVars>
      </dgm:prSet>
      <dgm:spPr/>
    </dgm:pt>
    <dgm:pt modelId="{72B75F98-E805-465A-AD18-1D81E6E327A2}" type="pres">
      <dgm:prSet presAssocID="{A6675C3E-F999-4BD5-B386-F1D59BE979AB}" presName="descendantText" presStyleLbl="alignAccFollowNode1" presStyleIdx="0" presStyleCnt="9" custScaleX="82449">
        <dgm:presLayoutVars>
          <dgm:bulletEnabled val="1"/>
        </dgm:presLayoutVars>
      </dgm:prSet>
      <dgm:spPr/>
    </dgm:pt>
    <dgm:pt modelId="{50A2714E-9033-4209-BAE7-C77C8495E37F}" type="pres">
      <dgm:prSet presAssocID="{2E21E6DD-B952-40CE-93A0-D4BA7DB0948D}" presName="sp" presStyleCnt="0"/>
      <dgm:spPr/>
    </dgm:pt>
    <dgm:pt modelId="{EA9A4BC4-0A7F-46F1-9790-1C7A759F9C28}" type="pres">
      <dgm:prSet presAssocID="{C70CA018-7B87-4CE0-9A1B-0B1253578B31}" presName="linNode" presStyleCnt="0"/>
      <dgm:spPr/>
    </dgm:pt>
    <dgm:pt modelId="{1550DA2D-BEB2-4C1D-836B-88C9EAEDF883}" type="pres">
      <dgm:prSet presAssocID="{C70CA018-7B87-4CE0-9A1B-0B1253578B31}" presName="parentText" presStyleLbl="node1" presStyleIdx="1" presStyleCnt="9">
        <dgm:presLayoutVars>
          <dgm:chMax val="1"/>
          <dgm:bulletEnabled val="1"/>
        </dgm:presLayoutVars>
      </dgm:prSet>
      <dgm:spPr/>
    </dgm:pt>
    <dgm:pt modelId="{FBBC1B87-E996-40B4-924A-3EBCCBE03B60}" type="pres">
      <dgm:prSet presAssocID="{C70CA018-7B87-4CE0-9A1B-0B1253578B31}" presName="descendantText" presStyleLbl="alignAccFollowNode1" presStyleIdx="1" presStyleCnt="9" custScaleX="81626">
        <dgm:presLayoutVars>
          <dgm:bulletEnabled val="1"/>
        </dgm:presLayoutVars>
      </dgm:prSet>
      <dgm:spPr/>
    </dgm:pt>
    <dgm:pt modelId="{72F57837-76C2-4792-8BC8-6B0FB60590FE}" type="pres">
      <dgm:prSet presAssocID="{A4563596-EAED-4DB6-959D-A02C837A5E10}" presName="sp" presStyleCnt="0"/>
      <dgm:spPr/>
    </dgm:pt>
    <dgm:pt modelId="{CB308C63-7730-4E6A-B81A-E362C7665D65}" type="pres">
      <dgm:prSet presAssocID="{BC0F0EC6-9780-4BE1-87F0-3FB47C95F334}" presName="linNode" presStyleCnt="0"/>
      <dgm:spPr/>
    </dgm:pt>
    <dgm:pt modelId="{F165C99B-0570-4991-BBAC-6FFE6BA0D709}" type="pres">
      <dgm:prSet presAssocID="{BC0F0EC6-9780-4BE1-87F0-3FB47C95F334}" presName="parentText" presStyleLbl="node1" presStyleIdx="2" presStyleCnt="9">
        <dgm:presLayoutVars>
          <dgm:chMax val="1"/>
          <dgm:bulletEnabled val="1"/>
        </dgm:presLayoutVars>
      </dgm:prSet>
      <dgm:spPr/>
    </dgm:pt>
    <dgm:pt modelId="{05FBD473-C9E2-4D46-85D7-6E2A5863323E}" type="pres">
      <dgm:prSet presAssocID="{BC0F0EC6-9780-4BE1-87F0-3FB47C95F334}" presName="descendantText" presStyleLbl="alignAccFollowNode1" presStyleIdx="2" presStyleCnt="9" custScaleX="81899">
        <dgm:presLayoutVars>
          <dgm:bulletEnabled val="1"/>
        </dgm:presLayoutVars>
      </dgm:prSet>
      <dgm:spPr/>
    </dgm:pt>
    <dgm:pt modelId="{56224382-00F3-4A97-B87D-140B025F9899}" type="pres">
      <dgm:prSet presAssocID="{7B3C9895-39EF-4336-96DA-D8F1FF642415}" presName="sp" presStyleCnt="0"/>
      <dgm:spPr/>
    </dgm:pt>
    <dgm:pt modelId="{60A2454C-31BC-4312-9421-5C2C74D4BED9}" type="pres">
      <dgm:prSet presAssocID="{F7916300-87BD-4D7C-827A-3A3B15649334}" presName="linNode" presStyleCnt="0"/>
      <dgm:spPr/>
    </dgm:pt>
    <dgm:pt modelId="{2F4E1269-F45E-4A29-ADD1-DC0A6695899D}" type="pres">
      <dgm:prSet presAssocID="{F7916300-87BD-4D7C-827A-3A3B15649334}" presName="parentText" presStyleLbl="node1" presStyleIdx="3" presStyleCnt="9">
        <dgm:presLayoutVars>
          <dgm:chMax val="1"/>
          <dgm:bulletEnabled val="1"/>
        </dgm:presLayoutVars>
      </dgm:prSet>
      <dgm:spPr/>
    </dgm:pt>
    <dgm:pt modelId="{95E6F7B3-F98D-4A1C-A4FF-855311104D28}" type="pres">
      <dgm:prSet presAssocID="{F7916300-87BD-4D7C-827A-3A3B15649334}" presName="descendantText" presStyleLbl="alignAccFollowNode1" presStyleIdx="3" presStyleCnt="9" custScaleX="81892">
        <dgm:presLayoutVars>
          <dgm:bulletEnabled val="1"/>
        </dgm:presLayoutVars>
      </dgm:prSet>
      <dgm:spPr/>
    </dgm:pt>
    <dgm:pt modelId="{0C6FF917-3A6D-47FA-8E53-EBDB1CDFE112}" type="pres">
      <dgm:prSet presAssocID="{D3FA9A67-BF8A-4964-9224-B8707C8B31A7}" presName="sp" presStyleCnt="0"/>
      <dgm:spPr/>
    </dgm:pt>
    <dgm:pt modelId="{26EA2769-8C8F-480E-9086-AB353956B3CE}" type="pres">
      <dgm:prSet presAssocID="{5FAAFD84-4A16-4416-BDD6-495751D31AA7}" presName="linNode" presStyleCnt="0"/>
      <dgm:spPr/>
    </dgm:pt>
    <dgm:pt modelId="{37EA09D0-9E40-4781-8B55-7C49C6695D86}" type="pres">
      <dgm:prSet presAssocID="{5FAAFD84-4A16-4416-BDD6-495751D31AA7}" presName="parentText" presStyleLbl="node1" presStyleIdx="4" presStyleCnt="9">
        <dgm:presLayoutVars>
          <dgm:chMax val="1"/>
          <dgm:bulletEnabled val="1"/>
        </dgm:presLayoutVars>
      </dgm:prSet>
      <dgm:spPr/>
    </dgm:pt>
    <dgm:pt modelId="{7399BB55-AE0F-44FC-B5FE-E3D261E3B930}" type="pres">
      <dgm:prSet presAssocID="{5FAAFD84-4A16-4416-BDD6-495751D31AA7}" presName="descendantText" presStyleLbl="alignAccFollowNode1" presStyleIdx="4" presStyleCnt="9" custScaleX="81891">
        <dgm:presLayoutVars>
          <dgm:bulletEnabled val="1"/>
        </dgm:presLayoutVars>
      </dgm:prSet>
      <dgm:spPr/>
    </dgm:pt>
    <dgm:pt modelId="{D840FC41-79F0-40DE-9399-83F19498B6BB}" type="pres">
      <dgm:prSet presAssocID="{450F1364-31D7-4655-A5C0-7C6850CE343B}" presName="sp" presStyleCnt="0"/>
      <dgm:spPr/>
    </dgm:pt>
    <dgm:pt modelId="{03D3AB72-F01E-43D6-913E-44246D2AD33A}" type="pres">
      <dgm:prSet presAssocID="{0D99723E-CF63-4EBE-B69E-FCAEB0C20E67}" presName="linNode" presStyleCnt="0"/>
      <dgm:spPr/>
    </dgm:pt>
    <dgm:pt modelId="{7B5E31D1-A1F1-4580-8C02-2A87D9828145}" type="pres">
      <dgm:prSet presAssocID="{0D99723E-CF63-4EBE-B69E-FCAEB0C20E67}" presName="parentText" presStyleLbl="node1" presStyleIdx="5" presStyleCnt="9">
        <dgm:presLayoutVars>
          <dgm:chMax val="1"/>
          <dgm:bulletEnabled val="1"/>
        </dgm:presLayoutVars>
      </dgm:prSet>
      <dgm:spPr/>
    </dgm:pt>
    <dgm:pt modelId="{B7CBBF15-7B20-4A87-BADA-7EFFC6EEEC73}" type="pres">
      <dgm:prSet presAssocID="{0D99723E-CF63-4EBE-B69E-FCAEB0C20E67}" presName="descendantText" presStyleLbl="alignAccFollowNode1" presStyleIdx="5" presStyleCnt="9" custScaleX="81899">
        <dgm:presLayoutVars>
          <dgm:bulletEnabled val="1"/>
        </dgm:presLayoutVars>
      </dgm:prSet>
      <dgm:spPr/>
    </dgm:pt>
    <dgm:pt modelId="{24432C5D-EAB8-44BE-BFCC-3FB03798E84A}" type="pres">
      <dgm:prSet presAssocID="{15E6CB26-DE08-4D9C-BE7E-B1E73BD2B291}" presName="sp" presStyleCnt="0"/>
      <dgm:spPr/>
    </dgm:pt>
    <dgm:pt modelId="{DD161DBC-440D-42FA-926D-38F3147FE224}" type="pres">
      <dgm:prSet presAssocID="{DAB858C3-575F-4D68-BFEC-21D7A9931C4E}" presName="linNode" presStyleCnt="0"/>
      <dgm:spPr/>
    </dgm:pt>
    <dgm:pt modelId="{6814DA83-2953-45F6-9728-F61A6B988991}" type="pres">
      <dgm:prSet presAssocID="{DAB858C3-575F-4D68-BFEC-21D7A9931C4E}" presName="parentText" presStyleLbl="node1" presStyleIdx="6" presStyleCnt="9">
        <dgm:presLayoutVars>
          <dgm:chMax val="1"/>
          <dgm:bulletEnabled val="1"/>
        </dgm:presLayoutVars>
      </dgm:prSet>
      <dgm:spPr/>
    </dgm:pt>
    <dgm:pt modelId="{2E64A7E1-0214-48D1-AE9C-44794A1075A5}" type="pres">
      <dgm:prSet presAssocID="{DAB858C3-575F-4D68-BFEC-21D7A9931C4E}" presName="descendantText" presStyleLbl="alignAccFollowNode1" presStyleIdx="6" presStyleCnt="9" custScaleX="81898">
        <dgm:presLayoutVars>
          <dgm:bulletEnabled val="1"/>
        </dgm:presLayoutVars>
      </dgm:prSet>
      <dgm:spPr/>
    </dgm:pt>
    <dgm:pt modelId="{B29C6D69-A609-4F6E-A816-F057E19BC8E5}" type="pres">
      <dgm:prSet presAssocID="{9460F578-DFB8-4CB8-8D3F-59618FD15D90}" presName="sp" presStyleCnt="0"/>
      <dgm:spPr/>
    </dgm:pt>
    <dgm:pt modelId="{5D4EFB6C-0E72-4EB4-84BB-0BEB43644199}" type="pres">
      <dgm:prSet presAssocID="{F034E934-A159-4B0E-8B5C-7CC68172420E}" presName="linNode" presStyleCnt="0"/>
      <dgm:spPr/>
    </dgm:pt>
    <dgm:pt modelId="{3016C46D-E571-4A26-BB09-731AF7B617E9}" type="pres">
      <dgm:prSet presAssocID="{F034E934-A159-4B0E-8B5C-7CC68172420E}" presName="parentText" presStyleLbl="node1" presStyleIdx="7" presStyleCnt="9">
        <dgm:presLayoutVars>
          <dgm:chMax val="1"/>
          <dgm:bulletEnabled val="1"/>
        </dgm:presLayoutVars>
      </dgm:prSet>
      <dgm:spPr/>
    </dgm:pt>
    <dgm:pt modelId="{2088CCA4-ACC7-4344-8F8C-76DFA5DBED43}" type="pres">
      <dgm:prSet presAssocID="{F034E934-A159-4B0E-8B5C-7CC68172420E}" presName="descendantText" presStyleLbl="alignAccFollowNode1" presStyleIdx="7" presStyleCnt="9" custScaleX="82440">
        <dgm:presLayoutVars>
          <dgm:bulletEnabled val="1"/>
        </dgm:presLayoutVars>
      </dgm:prSet>
      <dgm:spPr/>
    </dgm:pt>
    <dgm:pt modelId="{AA92A2F9-78DA-4D59-B241-69A05477AA29}" type="pres">
      <dgm:prSet presAssocID="{B735E85B-3094-4EA8-B7F2-8FB957546A97}" presName="sp" presStyleCnt="0"/>
      <dgm:spPr/>
    </dgm:pt>
    <dgm:pt modelId="{CC89F9BC-07DA-4C72-887A-7099306A0655}" type="pres">
      <dgm:prSet presAssocID="{65B21D15-D5C6-4D80-883A-3137E8BBEC52}" presName="linNode" presStyleCnt="0"/>
      <dgm:spPr/>
    </dgm:pt>
    <dgm:pt modelId="{1F602103-D9C4-454D-A6F1-11630CC5398D}" type="pres">
      <dgm:prSet presAssocID="{65B21D15-D5C6-4D80-883A-3137E8BBEC52}" presName="parentText" presStyleLbl="node1" presStyleIdx="8" presStyleCnt="9">
        <dgm:presLayoutVars>
          <dgm:chMax val="1"/>
          <dgm:bulletEnabled val="1"/>
        </dgm:presLayoutVars>
      </dgm:prSet>
      <dgm:spPr/>
    </dgm:pt>
    <dgm:pt modelId="{680ED764-CAE4-4276-BE58-2CB04E8B5006}" type="pres">
      <dgm:prSet presAssocID="{65B21D15-D5C6-4D80-883A-3137E8BBEC52}" presName="descendantText" presStyleLbl="alignAccFollowNode1" presStyleIdx="8" presStyleCnt="9" custScaleX="82998">
        <dgm:presLayoutVars>
          <dgm:bulletEnabled val="1"/>
        </dgm:presLayoutVars>
      </dgm:prSet>
      <dgm:spPr/>
    </dgm:pt>
  </dgm:ptLst>
  <dgm:cxnLst>
    <dgm:cxn modelId="{83F0C401-9A84-452E-BCF2-582456EB4C11}" type="presOf" srcId="{4E6C9AEE-7212-45D4-BA5D-8BA4480670B9}" destId="{B7CBBF15-7B20-4A87-BADA-7EFFC6EEEC73}" srcOrd="0" destOrd="0" presId="urn:microsoft.com/office/officeart/2005/8/layout/vList5"/>
    <dgm:cxn modelId="{B57AF406-0188-4282-BCEC-A80043BD1F79}" srcId="{41A26F3A-2223-4F5B-84A4-6D219E0713F1}" destId="{F7916300-87BD-4D7C-827A-3A3B15649334}" srcOrd="3" destOrd="0" parTransId="{7D1B184A-7159-4AD7-A143-3B1C699E4172}" sibTransId="{D3FA9A67-BF8A-4964-9224-B8707C8B31A7}"/>
    <dgm:cxn modelId="{B0710D0D-003B-4456-8319-9B229F2BC00F}" type="presOf" srcId="{41A26F3A-2223-4F5B-84A4-6D219E0713F1}" destId="{E1B75590-F151-4AB3-B0D3-6F886EACE701}" srcOrd="0" destOrd="0" presId="urn:microsoft.com/office/officeart/2005/8/layout/vList5"/>
    <dgm:cxn modelId="{540BA50D-8A8F-404E-B060-8FD58244ECD2}" srcId="{65B21D15-D5C6-4D80-883A-3137E8BBEC52}" destId="{0D03CD21-13B0-4DF2-BC16-896B728391A6}" srcOrd="0" destOrd="0" parTransId="{0318D498-A9DF-44E8-B3EB-0EAFC20C8249}" sibTransId="{0F97CADF-A4AA-4766-94A6-670E4D1CA2B9}"/>
    <dgm:cxn modelId="{3288570E-3792-4A27-BCB4-D75FA0CAECD3}" srcId="{5FAAFD84-4A16-4416-BDD6-495751D31AA7}" destId="{CD688E09-7FF3-4FD6-839E-A98F671C4BE3}" srcOrd="0" destOrd="0" parTransId="{4E6F890A-08D6-49E1-A629-CBD277C328BC}" sibTransId="{3277D191-4568-4D3B-9C72-87C7FE32A5EB}"/>
    <dgm:cxn modelId="{A044A924-C5D3-49B4-9BD0-8D8FA1CA2CFD}" type="presOf" srcId="{F6AF8317-8E3B-4C5C-AA88-DFCE198B4E0F}" destId="{2E64A7E1-0214-48D1-AE9C-44794A1075A5}" srcOrd="0" destOrd="0" presId="urn:microsoft.com/office/officeart/2005/8/layout/vList5"/>
    <dgm:cxn modelId="{8EBB6626-5422-4C81-88F9-CADEF261CED6}" type="presOf" srcId="{0D99723E-CF63-4EBE-B69E-FCAEB0C20E67}" destId="{7B5E31D1-A1F1-4580-8C02-2A87D9828145}" srcOrd="0" destOrd="0" presId="urn:microsoft.com/office/officeart/2005/8/layout/vList5"/>
    <dgm:cxn modelId="{83F0C92F-46EB-46E5-8A06-634F1F3CA062}" srcId="{41A26F3A-2223-4F5B-84A4-6D219E0713F1}" destId="{C70CA018-7B87-4CE0-9A1B-0B1253578B31}" srcOrd="1" destOrd="0" parTransId="{7DA0542D-7137-4B88-BB8A-39BC66A31731}" sibTransId="{A4563596-EAED-4DB6-959D-A02C837A5E10}"/>
    <dgm:cxn modelId="{736E3C34-ED3A-4DBE-9934-4C32DEC1DEAD}" srcId="{BC0F0EC6-9780-4BE1-87F0-3FB47C95F334}" destId="{6D8FA90E-DAC9-43B2-9364-ED6E945CC435}" srcOrd="0" destOrd="0" parTransId="{562A6777-2B34-4EC4-A2B8-A5551DD0DC09}" sibTransId="{ABA08B43-47FC-445F-9316-7EF8C37AB5D0}"/>
    <dgm:cxn modelId="{74BEB25D-3825-447D-9B54-1018F987051F}" srcId="{A6675C3E-F999-4BD5-B386-F1D59BE979AB}" destId="{44F496B5-C26A-4CE3-BFEC-553AAD94EA67}" srcOrd="0" destOrd="0" parTransId="{CE054B23-072C-4E9A-BE51-5FE3189F8ED3}" sibTransId="{91C82540-E915-4C3B-B866-C7A1A9546760}"/>
    <dgm:cxn modelId="{F822F746-CE52-4CB2-BF70-8BB606F10F34}" type="presOf" srcId="{A4E9FA51-0933-4BA9-BCD0-9C32C861DD81}" destId="{95E6F7B3-F98D-4A1C-A4FF-855311104D28}" srcOrd="0" destOrd="0" presId="urn:microsoft.com/office/officeart/2005/8/layout/vList5"/>
    <dgm:cxn modelId="{F5796449-F265-4227-A41E-683F809E7B34}" type="presOf" srcId="{C70CA018-7B87-4CE0-9A1B-0B1253578B31}" destId="{1550DA2D-BEB2-4C1D-836B-88C9EAEDF883}" srcOrd="0" destOrd="0" presId="urn:microsoft.com/office/officeart/2005/8/layout/vList5"/>
    <dgm:cxn modelId="{9042B54A-1CEA-44E2-9067-34F6E53173FD}" type="presOf" srcId="{A6675C3E-F999-4BD5-B386-F1D59BE979AB}" destId="{4C7B199C-5C63-4F70-AD9F-DAC85BA2EE9D}" srcOrd="0" destOrd="0" presId="urn:microsoft.com/office/officeart/2005/8/layout/vList5"/>
    <dgm:cxn modelId="{C5190051-2152-4193-8F99-8453DD8BDB42}" srcId="{41A26F3A-2223-4F5B-84A4-6D219E0713F1}" destId="{DAB858C3-575F-4D68-BFEC-21D7A9931C4E}" srcOrd="6" destOrd="0" parTransId="{DF98B349-3592-4D24-9288-E55AE416E5B9}" sibTransId="{9460F578-DFB8-4CB8-8D3F-59618FD15D90}"/>
    <dgm:cxn modelId="{ADBFFD51-F99E-4C43-B90F-AC83536126F3}" type="presOf" srcId="{F7916300-87BD-4D7C-827A-3A3B15649334}" destId="{2F4E1269-F45E-4A29-ADD1-DC0A6695899D}" srcOrd="0" destOrd="0" presId="urn:microsoft.com/office/officeart/2005/8/layout/vList5"/>
    <dgm:cxn modelId="{494B857F-D934-4C00-95BD-6C075C7BEC3F}" type="presOf" srcId="{6B1BD5D6-4E46-432C-8D74-5FFE9068492C}" destId="{FBBC1B87-E996-40B4-924A-3EBCCBE03B60}" srcOrd="0" destOrd="0" presId="urn:microsoft.com/office/officeart/2005/8/layout/vList5"/>
    <dgm:cxn modelId="{D2C3EF87-A51C-40FC-9B98-4854E3195691}" type="presOf" srcId="{15D526FD-68D1-411A-88A9-79B4FB95FEDE}" destId="{2088CCA4-ACC7-4344-8F8C-76DFA5DBED43}" srcOrd="0" destOrd="0" presId="urn:microsoft.com/office/officeart/2005/8/layout/vList5"/>
    <dgm:cxn modelId="{FEE8E78E-6571-4365-A1D1-332E3E567426}" srcId="{41A26F3A-2223-4F5B-84A4-6D219E0713F1}" destId="{65B21D15-D5C6-4D80-883A-3137E8BBEC52}" srcOrd="8" destOrd="0" parTransId="{A833DDC3-1D4D-4944-BE98-157D4097C8ED}" sibTransId="{23169306-D7B0-4493-8191-F377E3A09BA1}"/>
    <dgm:cxn modelId="{0B49D292-9499-413D-9A88-121DCDF96631}" type="presOf" srcId="{0D03CD21-13B0-4DF2-BC16-896B728391A6}" destId="{680ED764-CAE4-4276-BE58-2CB04E8B5006}" srcOrd="0" destOrd="0" presId="urn:microsoft.com/office/officeart/2005/8/layout/vList5"/>
    <dgm:cxn modelId="{2AE89E98-18D5-4B94-A6FE-C6741B9D668E}" type="presOf" srcId="{CD688E09-7FF3-4FD6-839E-A98F671C4BE3}" destId="{7399BB55-AE0F-44FC-B5FE-E3D261E3B930}" srcOrd="0" destOrd="0" presId="urn:microsoft.com/office/officeart/2005/8/layout/vList5"/>
    <dgm:cxn modelId="{6A68E898-18A2-4393-B020-FC3FA1A10874}" srcId="{41A26F3A-2223-4F5B-84A4-6D219E0713F1}" destId="{0D99723E-CF63-4EBE-B69E-FCAEB0C20E67}" srcOrd="5" destOrd="0" parTransId="{9526CE8B-8FAE-462E-BB40-4156A61EE0BA}" sibTransId="{15E6CB26-DE08-4D9C-BE7E-B1E73BD2B291}"/>
    <dgm:cxn modelId="{8948939C-E259-4A52-AAE4-26F0C99A6CFE}" srcId="{0D99723E-CF63-4EBE-B69E-FCAEB0C20E67}" destId="{4E6C9AEE-7212-45D4-BA5D-8BA4480670B9}" srcOrd="0" destOrd="0" parTransId="{4B359BF4-96C8-4ECC-B6E6-C42A702B5456}" sibTransId="{148FF58C-A84E-480C-B52D-A20EE1F35814}"/>
    <dgm:cxn modelId="{FD7DD09C-2A09-4E4D-BC4B-96700323ED4F}" type="presOf" srcId="{6D8FA90E-DAC9-43B2-9364-ED6E945CC435}" destId="{05FBD473-C9E2-4D46-85D7-6E2A5863323E}" srcOrd="0" destOrd="0" presId="urn:microsoft.com/office/officeart/2005/8/layout/vList5"/>
    <dgm:cxn modelId="{902F05A2-209D-46F0-A169-3D7034D7D4E4}" srcId="{F034E934-A159-4B0E-8B5C-7CC68172420E}" destId="{15D526FD-68D1-411A-88A9-79B4FB95FEDE}" srcOrd="0" destOrd="0" parTransId="{C46253D3-2EDB-4E7B-983B-183576600048}" sibTransId="{EB0A338D-8E96-47F9-BCAE-C78ECC8D0491}"/>
    <dgm:cxn modelId="{11C615AE-2B26-472F-986D-D7016CFE921D}" type="presOf" srcId="{BC0F0EC6-9780-4BE1-87F0-3FB47C95F334}" destId="{F165C99B-0570-4991-BBAC-6FFE6BA0D709}" srcOrd="0" destOrd="0" presId="urn:microsoft.com/office/officeart/2005/8/layout/vList5"/>
    <dgm:cxn modelId="{F26FE6B3-666A-4E45-8AF0-CB90722186FA}" srcId="{41A26F3A-2223-4F5B-84A4-6D219E0713F1}" destId="{F034E934-A159-4B0E-8B5C-7CC68172420E}" srcOrd="7" destOrd="0" parTransId="{F0347D94-FBBE-45F5-9B68-957879A468D8}" sibTransId="{B735E85B-3094-4EA8-B7F2-8FB957546A97}"/>
    <dgm:cxn modelId="{F172C2BA-50AB-4E09-B48E-4F94DD5C85F7}" srcId="{41A26F3A-2223-4F5B-84A4-6D219E0713F1}" destId="{BC0F0EC6-9780-4BE1-87F0-3FB47C95F334}" srcOrd="2" destOrd="0" parTransId="{E41B70A7-EA53-4051-988D-3819C6E46471}" sibTransId="{7B3C9895-39EF-4336-96DA-D8F1FF642415}"/>
    <dgm:cxn modelId="{81DC0DCA-BDC1-4038-83D1-E807BC9AC746}" type="presOf" srcId="{65B21D15-D5C6-4D80-883A-3137E8BBEC52}" destId="{1F602103-D9C4-454D-A6F1-11630CC5398D}" srcOrd="0" destOrd="0" presId="urn:microsoft.com/office/officeart/2005/8/layout/vList5"/>
    <dgm:cxn modelId="{524F29D3-EF84-4B07-B0FB-70CEA6ED706A}" srcId="{C70CA018-7B87-4CE0-9A1B-0B1253578B31}" destId="{6B1BD5D6-4E46-432C-8D74-5FFE9068492C}" srcOrd="0" destOrd="0" parTransId="{C31F2E91-DE2F-4EB5-A394-DF8BD11722DD}" sibTransId="{42BC6939-44F1-4CB6-8B00-F04ED1952C94}"/>
    <dgm:cxn modelId="{9D0A4DDD-7E2C-4B92-9C98-6BC434DF46E5}" type="presOf" srcId="{44F496B5-C26A-4CE3-BFEC-553AAD94EA67}" destId="{72B75F98-E805-465A-AD18-1D81E6E327A2}" srcOrd="0" destOrd="0" presId="urn:microsoft.com/office/officeart/2005/8/layout/vList5"/>
    <dgm:cxn modelId="{FEE4A8E8-5FCB-4AEB-A2EF-D3A16B03A7D8}" srcId="{41A26F3A-2223-4F5B-84A4-6D219E0713F1}" destId="{A6675C3E-F999-4BD5-B386-F1D59BE979AB}" srcOrd="0" destOrd="0" parTransId="{F8AF9B4B-1F54-4C44-88B1-F430317FDC9F}" sibTransId="{2E21E6DD-B952-40CE-93A0-D4BA7DB0948D}"/>
    <dgm:cxn modelId="{159ABEE9-3BE7-4D3B-BCAC-0E23B5E657EE}" type="presOf" srcId="{5FAAFD84-4A16-4416-BDD6-495751D31AA7}" destId="{37EA09D0-9E40-4781-8B55-7C49C6695D86}" srcOrd="0" destOrd="0" presId="urn:microsoft.com/office/officeart/2005/8/layout/vList5"/>
    <dgm:cxn modelId="{926124EF-5C4F-439B-AD1C-75A218FAED6A}" srcId="{F7916300-87BD-4D7C-827A-3A3B15649334}" destId="{A4E9FA51-0933-4BA9-BCD0-9C32C861DD81}" srcOrd="0" destOrd="0" parTransId="{49D9361F-9462-4307-B2F6-843A983BA30C}" sibTransId="{2B1A5CDD-1043-4422-966B-8FAC69A29E17}"/>
    <dgm:cxn modelId="{659E13F2-BD86-4E82-A781-AC068E60F380}" type="presOf" srcId="{F034E934-A159-4B0E-8B5C-7CC68172420E}" destId="{3016C46D-E571-4A26-BB09-731AF7B617E9}" srcOrd="0" destOrd="0" presId="urn:microsoft.com/office/officeart/2005/8/layout/vList5"/>
    <dgm:cxn modelId="{F8140CF5-25C1-4F6F-BA93-18366397014E}" srcId="{DAB858C3-575F-4D68-BFEC-21D7A9931C4E}" destId="{F6AF8317-8E3B-4C5C-AA88-DFCE198B4E0F}" srcOrd="0" destOrd="0" parTransId="{2F26A37C-3240-480F-B69F-DC3112680502}" sibTransId="{7523479B-B79E-4C93-9B00-DCA630533BBB}"/>
    <dgm:cxn modelId="{B9DC29FC-758E-408E-86B7-4FD87BB5E488}" srcId="{41A26F3A-2223-4F5B-84A4-6D219E0713F1}" destId="{5FAAFD84-4A16-4416-BDD6-495751D31AA7}" srcOrd="4" destOrd="0" parTransId="{BDD7F47F-ABC2-45ED-B634-A9E1588C2BD6}" sibTransId="{450F1364-31D7-4655-A5C0-7C6850CE343B}"/>
    <dgm:cxn modelId="{B69557FD-153C-4F68-B563-EB9F3D826EFE}" type="presOf" srcId="{DAB858C3-575F-4D68-BFEC-21D7A9931C4E}" destId="{6814DA83-2953-45F6-9728-F61A6B988991}" srcOrd="0" destOrd="0" presId="urn:microsoft.com/office/officeart/2005/8/layout/vList5"/>
    <dgm:cxn modelId="{7A373206-8CA7-40BF-8642-0FFC5E508E86}" type="presParOf" srcId="{E1B75590-F151-4AB3-B0D3-6F886EACE701}" destId="{3E6FE7CC-1E13-477D-871F-0CFA06452A78}" srcOrd="0" destOrd="0" presId="urn:microsoft.com/office/officeart/2005/8/layout/vList5"/>
    <dgm:cxn modelId="{FC2ABDC8-DEA9-4342-B551-9EE7F46C771D}" type="presParOf" srcId="{3E6FE7CC-1E13-477D-871F-0CFA06452A78}" destId="{4C7B199C-5C63-4F70-AD9F-DAC85BA2EE9D}" srcOrd="0" destOrd="0" presId="urn:microsoft.com/office/officeart/2005/8/layout/vList5"/>
    <dgm:cxn modelId="{4C31F154-D59E-4823-A322-0D75CD30DA80}" type="presParOf" srcId="{3E6FE7CC-1E13-477D-871F-0CFA06452A78}" destId="{72B75F98-E805-465A-AD18-1D81E6E327A2}" srcOrd="1" destOrd="0" presId="urn:microsoft.com/office/officeart/2005/8/layout/vList5"/>
    <dgm:cxn modelId="{869B9304-3822-4FF5-AAE0-DBE7B0353788}" type="presParOf" srcId="{E1B75590-F151-4AB3-B0D3-6F886EACE701}" destId="{50A2714E-9033-4209-BAE7-C77C8495E37F}" srcOrd="1" destOrd="0" presId="urn:microsoft.com/office/officeart/2005/8/layout/vList5"/>
    <dgm:cxn modelId="{38CA1A23-5958-4A7C-90EE-A1630F3E3FEB}" type="presParOf" srcId="{E1B75590-F151-4AB3-B0D3-6F886EACE701}" destId="{EA9A4BC4-0A7F-46F1-9790-1C7A759F9C28}" srcOrd="2" destOrd="0" presId="urn:microsoft.com/office/officeart/2005/8/layout/vList5"/>
    <dgm:cxn modelId="{64741CE1-84AA-4811-BACA-293B1D312F1C}" type="presParOf" srcId="{EA9A4BC4-0A7F-46F1-9790-1C7A759F9C28}" destId="{1550DA2D-BEB2-4C1D-836B-88C9EAEDF883}" srcOrd="0" destOrd="0" presId="urn:microsoft.com/office/officeart/2005/8/layout/vList5"/>
    <dgm:cxn modelId="{D6C85B1E-FE5F-4675-825B-B4246805DDD2}" type="presParOf" srcId="{EA9A4BC4-0A7F-46F1-9790-1C7A759F9C28}" destId="{FBBC1B87-E996-40B4-924A-3EBCCBE03B60}" srcOrd="1" destOrd="0" presId="urn:microsoft.com/office/officeart/2005/8/layout/vList5"/>
    <dgm:cxn modelId="{A0454DEF-06F7-42F8-A1D7-66F7D298B1A2}" type="presParOf" srcId="{E1B75590-F151-4AB3-B0D3-6F886EACE701}" destId="{72F57837-76C2-4792-8BC8-6B0FB60590FE}" srcOrd="3" destOrd="0" presId="urn:microsoft.com/office/officeart/2005/8/layout/vList5"/>
    <dgm:cxn modelId="{1547371D-96DF-4861-90F1-C1215923D3FD}" type="presParOf" srcId="{E1B75590-F151-4AB3-B0D3-6F886EACE701}" destId="{CB308C63-7730-4E6A-B81A-E362C7665D65}" srcOrd="4" destOrd="0" presId="urn:microsoft.com/office/officeart/2005/8/layout/vList5"/>
    <dgm:cxn modelId="{CD61E7E1-BB98-4DEB-A1FB-DCF47FED81C2}" type="presParOf" srcId="{CB308C63-7730-4E6A-B81A-E362C7665D65}" destId="{F165C99B-0570-4991-BBAC-6FFE6BA0D709}" srcOrd="0" destOrd="0" presId="urn:microsoft.com/office/officeart/2005/8/layout/vList5"/>
    <dgm:cxn modelId="{90BC0534-ABAE-49A1-8128-6210E914C0EF}" type="presParOf" srcId="{CB308C63-7730-4E6A-B81A-E362C7665D65}" destId="{05FBD473-C9E2-4D46-85D7-6E2A5863323E}" srcOrd="1" destOrd="0" presId="urn:microsoft.com/office/officeart/2005/8/layout/vList5"/>
    <dgm:cxn modelId="{E8D11A09-15BE-4B92-A7C7-182D20D3DD3A}" type="presParOf" srcId="{E1B75590-F151-4AB3-B0D3-6F886EACE701}" destId="{56224382-00F3-4A97-B87D-140B025F9899}" srcOrd="5" destOrd="0" presId="urn:microsoft.com/office/officeart/2005/8/layout/vList5"/>
    <dgm:cxn modelId="{14D4A3B1-54A7-45F3-8BDB-4B96A6358CA4}" type="presParOf" srcId="{E1B75590-F151-4AB3-B0D3-6F886EACE701}" destId="{60A2454C-31BC-4312-9421-5C2C74D4BED9}" srcOrd="6" destOrd="0" presId="urn:microsoft.com/office/officeart/2005/8/layout/vList5"/>
    <dgm:cxn modelId="{91DA3852-6D09-46DC-92B0-F20E5D21032B}" type="presParOf" srcId="{60A2454C-31BC-4312-9421-5C2C74D4BED9}" destId="{2F4E1269-F45E-4A29-ADD1-DC0A6695899D}" srcOrd="0" destOrd="0" presId="urn:microsoft.com/office/officeart/2005/8/layout/vList5"/>
    <dgm:cxn modelId="{36F3D073-580C-4063-9366-1D47BD4EBBB5}" type="presParOf" srcId="{60A2454C-31BC-4312-9421-5C2C74D4BED9}" destId="{95E6F7B3-F98D-4A1C-A4FF-855311104D28}" srcOrd="1" destOrd="0" presId="urn:microsoft.com/office/officeart/2005/8/layout/vList5"/>
    <dgm:cxn modelId="{0F778D12-E327-40CD-9A67-2AAD0CB704B8}" type="presParOf" srcId="{E1B75590-F151-4AB3-B0D3-6F886EACE701}" destId="{0C6FF917-3A6D-47FA-8E53-EBDB1CDFE112}" srcOrd="7" destOrd="0" presId="urn:microsoft.com/office/officeart/2005/8/layout/vList5"/>
    <dgm:cxn modelId="{D5EEBF5E-173D-4ED3-A89B-B7A5A980FB62}" type="presParOf" srcId="{E1B75590-F151-4AB3-B0D3-6F886EACE701}" destId="{26EA2769-8C8F-480E-9086-AB353956B3CE}" srcOrd="8" destOrd="0" presId="urn:microsoft.com/office/officeart/2005/8/layout/vList5"/>
    <dgm:cxn modelId="{44EA80C2-6F24-43D8-9292-0CA1F611A29E}" type="presParOf" srcId="{26EA2769-8C8F-480E-9086-AB353956B3CE}" destId="{37EA09D0-9E40-4781-8B55-7C49C6695D86}" srcOrd="0" destOrd="0" presId="urn:microsoft.com/office/officeart/2005/8/layout/vList5"/>
    <dgm:cxn modelId="{D6B6E10B-84ED-40C7-B62F-EDBAE4049186}" type="presParOf" srcId="{26EA2769-8C8F-480E-9086-AB353956B3CE}" destId="{7399BB55-AE0F-44FC-B5FE-E3D261E3B930}" srcOrd="1" destOrd="0" presId="urn:microsoft.com/office/officeart/2005/8/layout/vList5"/>
    <dgm:cxn modelId="{C0DF9969-2DEF-4BD2-9A1F-95CA3CF868D5}" type="presParOf" srcId="{E1B75590-F151-4AB3-B0D3-6F886EACE701}" destId="{D840FC41-79F0-40DE-9399-83F19498B6BB}" srcOrd="9" destOrd="0" presId="urn:microsoft.com/office/officeart/2005/8/layout/vList5"/>
    <dgm:cxn modelId="{77427F20-0A57-41DB-AB41-DEB34FC71F7A}" type="presParOf" srcId="{E1B75590-F151-4AB3-B0D3-6F886EACE701}" destId="{03D3AB72-F01E-43D6-913E-44246D2AD33A}" srcOrd="10" destOrd="0" presId="urn:microsoft.com/office/officeart/2005/8/layout/vList5"/>
    <dgm:cxn modelId="{F9E33A85-0BA9-410B-90E8-C8124919A839}" type="presParOf" srcId="{03D3AB72-F01E-43D6-913E-44246D2AD33A}" destId="{7B5E31D1-A1F1-4580-8C02-2A87D9828145}" srcOrd="0" destOrd="0" presId="urn:microsoft.com/office/officeart/2005/8/layout/vList5"/>
    <dgm:cxn modelId="{C435E3F6-424D-4B56-A254-8FCAAEA00BB0}" type="presParOf" srcId="{03D3AB72-F01E-43D6-913E-44246D2AD33A}" destId="{B7CBBF15-7B20-4A87-BADA-7EFFC6EEEC73}" srcOrd="1" destOrd="0" presId="urn:microsoft.com/office/officeart/2005/8/layout/vList5"/>
    <dgm:cxn modelId="{926E7709-501E-4BE1-AEEB-EA549BBC35F8}" type="presParOf" srcId="{E1B75590-F151-4AB3-B0D3-6F886EACE701}" destId="{24432C5D-EAB8-44BE-BFCC-3FB03798E84A}" srcOrd="11" destOrd="0" presId="urn:microsoft.com/office/officeart/2005/8/layout/vList5"/>
    <dgm:cxn modelId="{2806BBC0-B17A-4E54-8B32-8D1AF5361C64}" type="presParOf" srcId="{E1B75590-F151-4AB3-B0D3-6F886EACE701}" destId="{DD161DBC-440D-42FA-926D-38F3147FE224}" srcOrd="12" destOrd="0" presId="urn:microsoft.com/office/officeart/2005/8/layout/vList5"/>
    <dgm:cxn modelId="{4DECD66C-46CC-4AD4-A8FE-434DC1507DDD}" type="presParOf" srcId="{DD161DBC-440D-42FA-926D-38F3147FE224}" destId="{6814DA83-2953-45F6-9728-F61A6B988991}" srcOrd="0" destOrd="0" presId="urn:microsoft.com/office/officeart/2005/8/layout/vList5"/>
    <dgm:cxn modelId="{75E6F825-1034-47D6-A822-281DF44B8154}" type="presParOf" srcId="{DD161DBC-440D-42FA-926D-38F3147FE224}" destId="{2E64A7E1-0214-48D1-AE9C-44794A1075A5}" srcOrd="1" destOrd="0" presId="urn:microsoft.com/office/officeart/2005/8/layout/vList5"/>
    <dgm:cxn modelId="{5CB5D948-67E2-4104-A49E-93EDE21D4726}" type="presParOf" srcId="{E1B75590-F151-4AB3-B0D3-6F886EACE701}" destId="{B29C6D69-A609-4F6E-A816-F057E19BC8E5}" srcOrd="13" destOrd="0" presId="urn:microsoft.com/office/officeart/2005/8/layout/vList5"/>
    <dgm:cxn modelId="{1DE9D401-3EF3-4DB1-85FE-070E0E2243F8}" type="presParOf" srcId="{E1B75590-F151-4AB3-B0D3-6F886EACE701}" destId="{5D4EFB6C-0E72-4EB4-84BB-0BEB43644199}" srcOrd="14" destOrd="0" presId="urn:microsoft.com/office/officeart/2005/8/layout/vList5"/>
    <dgm:cxn modelId="{89E9384F-C54B-41CD-980A-F452050BB419}" type="presParOf" srcId="{5D4EFB6C-0E72-4EB4-84BB-0BEB43644199}" destId="{3016C46D-E571-4A26-BB09-731AF7B617E9}" srcOrd="0" destOrd="0" presId="urn:microsoft.com/office/officeart/2005/8/layout/vList5"/>
    <dgm:cxn modelId="{4651ABF1-B312-420E-8814-7FEB5ED024B6}" type="presParOf" srcId="{5D4EFB6C-0E72-4EB4-84BB-0BEB43644199}" destId="{2088CCA4-ACC7-4344-8F8C-76DFA5DBED43}" srcOrd="1" destOrd="0" presId="urn:microsoft.com/office/officeart/2005/8/layout/vList5"/>
    <dgm:cxn modelId="{0B7D4BB6-E443-4063-AC60-7B03C53CD9B4}" type="presParOf" srcId="{E1B75590-F151-4AB3-B0D3-6F886EACE701}" destId="{AA92A2F9-78DA-4D59-B241-69A05477AA29}" srcOrd="15" destOrd="0" presId="urn:microsoft.com/office/officeart/2005/8/layout/vList5"/>
    <dgm:cxn modelId="{34D85EFB-C04B-4420-9318-6473EE56AC72}" type="presParOf" srcId="{E1B75590-F151-4AB3-B0D3-6F886EACE701}" destId="{CC89F9BC-07DA-4C72-887A-7099306A0655}" srcOrd="16" destOrd="0" presId="urn:microsoft.com/office/officeart/2005/8/layout/vList5"/>
    <dgm:cxn modelId="{15A81EB1-C13C-46DD-903A-44E6F9635793}" type="presParOf" srcId="{CC89F9BC-07DA-4C72-887A-7099306A0655}" destId="{1F602103-D9C4-454D-A6F1-11630CC5398D}" srcOrd="0" destOrd="0" presId="urn:microsoft.com/office/officeart/2005/8/layout/vList5"/>
    <dgm:cxn modelId="{0E90B470-2C48-4B46-9F48-F305831236EF}" type="presParOf" srcId="{CC89F9BC-07DA-4C72-887A-7099306A0655}" destId="{680ED764-CAE4-4276-BE58-2CB04E8B500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1A26F3A-2223-4F5B-84A4-6D219E0713F1}" type="doc">
      <dgm:prSet loTypeId="urn:microsoft.com/office/officeart/2005/8/layout/vList5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A6675C3E-F999-4BD5-B386-F1D59BE979AB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b="0" i="0" dirty="0">
              <a:solidFill>
                <a:schemeClr val="tx1"/>
              </a:solidFill>
              <a:latin typeface="+mn-lt"/>
              <a:cs typeface="Times New Roman" pitchFamily="18" charset="0"/>
            </a:rPr>
            <a:t>1 слайд</a:t>
          </a:r>
        </a:p>
      </dgm:t>
    </dgm:pt>
    <dgm:pt modelId="{F8AF9B4B-1F54-4C44-88B1-F430317FDC9F}" type="parTrans" cxnId="{FEE4A8E8-5FCB-4AEB-A2EF-D3A16B03A7D8}">
      <dgm:prSet/>
      <dgm:spPr/>
      <dgm:t>
        <a:bodyPr/>
        <a:lstStyle/>
        <a:p>
          <a:endParaRPr lang="ru-RU"/>
        </a:p>
      </dgm:t>
    </dgm:pt>
    <dgm:pt modelId="{2E21E6DD-B952-40CE-93A0-D4BA7DB0948D}" type="sibTrans" cxnId="{FEE4A8E8-5FCB-4AEB-A2EF-D3A16B03A7D8}">
      <dgm:prSet/>
      <dgm:spPr/>
      <dgm:t>
        <a:bodyPr/>
        <a:lstStyle/>
        <a:p>
          <a:endParaRPr lang="ru-RU"/>
        </a:p>
      </dgm:t>
    </dgm:pt>
    <dgm:pt modelId="{44F496B5-C26A-4CE3-BFEC-553AAD94EA67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титульный лист</a:t>
          </a:r>
          <a:endParaRPr lang="ru-RU" sz="1800" b="1" dirty="0">
            <a:latin typeface="Arial" pitchFamily="34" charset="0"/>
            <a:cs typeface="Arial" pitchFamily="34" charset="0"/>
          </a:endParaRPr>
        </a:p>
      </dgm:t>
    </dgm:pt>
    <dgm:pt modelId="{CE054B23-072C-4E9A-BE51-5FE3189F8ED3}" type="parTrans" cxnId="{74BEB25D-3825-447D-9B54-1018F987051F}">
      <dgm:prSet/>
      <dgm:spPr/>
      <dgm:t>
        <a:bodyPr/>
        <a:lstStyle/>
        <a:p>
          <a:endParaRPr lang="ru-RU"/>
        </a:p>
      </dgm:t>
    </dgm:pt>
    <dgm:pt modelId="{91C82540-E915-4C3B-B866-C7A1A9546760}" type="sibTrans" cxnId="{74BEB25D-3825-447D-9B54-1018F987051F}">
      <dgm:prSet/>
      <dgm:spPr/>
      <dgm:t>
        <a:bodyPr/>
        <a:lstStyle/>
        <a:p>
          <a:endParaRPr lang="ru-RU"/>
        </a:p>
      </dgm:t>
    </dgm:pt>
    <dgm:pt modelId="{C70CA018-7B87-4CE0-9A1B-0B1253578B31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2 слайд</a:t>
          </a:r>
        </a:p>
      </dgm:t>
    </dgm:pt>
    <dgm:pt modelId="{7DA0542D-7137-4B88-BB8A-39BC66A31731}" type="parTrans" cxnId="{83F0C92F-46EB-46E5-8A06-634F1F3CA062}">
      <dgm:prSet/>
      <dgm:spPr/>
      <dgm:t>
        <a:bodyPr/>
        <a:lstStyle/>
        <a:p>
          <a:endParaRPr lang="ru-RU"/>
        </a:p>
      </dgm:t>
    </dgm:pt>
    <dgm:pt modelId="{A4563596-EAED-4DB6-959D-A02C837A5E10}" type="sibTrans" cxnId="{83F0C92F-46EB-46E5-8A06-634F1F3CA062}">
      <dgm:prSet/>
      <dgm:spPr/>
      <dgm:t>
        <a:bodyPr/>
        <a:lstStyle/>
        <a:p>
          <a:endParaRPr lang="ru-RU"/>
        </a:p>
      </dgm:t>
    </dgm:pt>
    <dgm:pt modelId="{BC0F0EC6-9780-4BE1-87F0-3FB47C95F334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3 слайд</a:t>
          </a:r>
        </a:p>
      </dgm:t>
    </dgm:pt>
    <dgm:pt modelId="{E41B70A7-EA53-4051-988D-3819C6E46471}" type="parTrans" cxnId="{F172C2BA-50AB-4E09-B48E-4F94DD5C85F7}">
      <dgm:prSet/>
      <dgm:spPr/>
      <dgm:t>
        <a:bodyPr/>
        <a:lstStyle/>
        <a:p>
          <a:endParaRPr lang="ru-RU"/>
        </a:p>
      </dgm:t>
    </dgm:pt>
    <dgm:pt modelId="{7B3C9895-39EF-4336-96DA-D8F1FF642415}" type="sibTrans" cxnId="{F172C2BA-50AB-4E09-B48E-4F94DD5C85F7}">
      <dgm:prSet/>
      <dgm:spPr/>
      <dgm:t>
        <a:bodyPr/>
        <a:lstStyle/>
        <a:p>
          <a:endParaRPr lang="ru-RU"/>
        </a:p>
      </dgm:t>
    </dgm:pt>
    <dgm:pt modelId="{6D8FA90E-DAC9-43B2-9364-ED6E945CC435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понятийный аппарат</a:t>
          </a:r>
        </a:p>
      </dgm:t>
    </dgm:pt>
    <dgm:pt modelId="{562A6777-2B34-4EC4-A2B8-A5551DD0DC09}" type="parTrans" cxnId="{736E3C34-ED3A-4DBE-9934-4C32DEC1DEAD}">
      <dgm:prSet/>
      <dgm:spPr/>
      <dgm:t>
        <a:bodyPr/>
        <a:lstStyle/>
        <a:p>
          <a:endParaRPr lang="ru-RU"/>
        </a:p>
      </dgm:t>
    </dgm:pt>
    <dgm:pt modelId="{ABA08B43-47FC-445F-9316-7EF8C37AB5D0}" type="sibTrans" cxnId="{736E3C34-ED3A-4DBE-9934-4C32DEC1DEAD}">
      <dgm:prSet/>
      <dgm:spPr/>
      <dgm:t>
        <a:bodyPr/>
        <a:lstStyle/>
        <a:p>
          <a:endParaRPr lang="ru-RU"/>
        </a:p>
      </dgm:t>
    </dgm:pt>
    <dgm:pt modelId="{F7916300-87BD-4D7C-827A-3A3B15649334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4-7 слайды</a:t>
          </a:r>
        </a:p>
      </dgm:t>
    </dgm:pt>
    <dgm:pt modelId="{7D1B184A-7159-4AD7-A143-3B1C699E4172}" type="parTrans" cxnId="{B57AF406-0188-4282-BCEC-A80043BD1F79}">
      <dgm:prSet/>
      <dgm:spPr/>
      <dgm:t>
        <a:bodyPr/>
        <a:lstStyle/>
        <a:p>
          <a:endParaRPr lang="ru-RU"/>
        </a:p>
      </dgm:t>
    </dgm:pt>
    <dgm:pt modelId="{D3FA9A67-BF8A-4964-9224-B8707C8B31A7}" type="sibTrans" cxnId="{B57AF406-0188-4282-BCEC-A80043BD1F79}">
      <dgm:prSet/>
      <dgm:spPr/>
      <dgm:t>
        <a:bodyPr/>
        <a:lstStyle/>
        <a:p>
          <a:endParaRPr lang="ru-RU"/>
        </a:p>
      </dgm:t>
    </dgm:pt>
    <dgm:pt modelId="{5FAAFD84-4A16-4416-BDD6-495751D31AA7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8 слайд</a:t>
          </a:r>
        </a:p>
      </dgm:t>
    </dgm:pt>
    <dgm:pt modelId="{BDD7F47F-ABC2-45ED-B634-A9E1588C2BD6}" type="parTrans" cxnId="{B9DC29FC-758E-408E-86B7-4FD87BB5E488}">
      <dgm:prSet/>
      <dgm:spPr/>
      <dgm:t>
        <a:bodyPr/>
        <a:lstStyle/>
        <a:p>
          <a:endParaRPr lang="ru-RU"/>
        </a:p>
      </dgm:t>
    </dgm:pt>
    <dgm:pt modelId="{450F1364-31D7-4655-A5C0-7C6850CE343B}" type="sibTrans" cxnId="{B9DC29FC-758E-408E-86B7-4FD87BB5E488}">
      <dgm:prSet/>
      <dgm:spPr/>
      <dgm:t>
        <a:bodyPr/>
        <a:lstStyle/>
        <a:p>
          <a:endParaRPr lang="ru-RU"/>
        </a:p>
      </dgm:t>
    </dgm:pt>
    <dgm:pt modelId="{A4E9FA51-0933-4BA9-BCD0-9C32C861DD81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теоретическая часть</a:t>
          </a:r>
        </a:p>
      </dgm:t>
    </dgm:pt>
    <dgm:pt modelId="{49D9361F-9462-4307-B2F6-843A983BA30C}" type="parTrans" cxnId="{926124EF-5C4F-439B-AD1C-75A218FAED6A}">
      <dgm:prSet/>
      <dgm:spPr/>
      <dgm:t>
        <a:bodyPr/>
        <a:lstStyle/>
        <a:p>
          <a:endParaRPr lang="ru-RU"/>
        </a:p>
      </dgm:t>
    </dgm:pt>
    <dgm:pt modelId="{2B1A5CDD-1043-4422-966B-8FAC69A29E17}" type="sibTrans" cxnId="{926124EF-5C4F-439B-AD1C-75A218FAED6A}">
      <dgm:prSet/>
      <dgm:spPr/>
      <dgm:t>
        <a:bodyPr/>
        <a:lstStyle/>
        <a:p>
          <a:endParaRPr lang="ru-RU"/>
        </a:p>
      </dgm:t>
    </dgm:pt>
    <dgm:pt modelId="{CD688E09-7FF3-4FD6-839E-A98F671C4BE3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выводы</a:t>
          </a:r>
        </a:p>
      </dgm:t>
    </dgm:pt>
    <dgm:pt modelId="{4E6F890A-08D6-49E1-A629-CBD277C328BC}" type="parTrans" cxnId="{3288570E-3792-4A27-BCB4-D75FA0CAECD3}">
      <dgm:prSet/>
      <dgm:spPr/>
      <dgm:t>
        <a:bodyPr/>
        <a:lstStyle/>
        <a:p>
          <a:endParaRPr lang="ru-RU"/>
        </a:p>
      </dgm:t>
    </dgm:pt>
    <dgm:pt modelId="{3277D191-4568-4D3B-9C72-87C7FE32A5EB}" type="sibTrans" cxnId="{3288570E-3792-4A27-BCB4-D75FA0CAECD3}">
      <dgm:prSet/>
      <dgm:spPr/>
      <dgm:t>
        <a:bodyPr/>
        <a:lstStyle/>
        <a:p>
          <a:endParaRPr lang="ru-RU"/>
        </a:p>
      </dgm:t>
    </dgm:pt>
    <dgm:pt modelId="{0D99723E-CF63-4EBE-B69E-FCAEB0C20E67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9-12 слайды</a:t>
          </a:r>
        </a:p>
      </dgm:t>
    </dgm:pt>
    <dgm:pt modelId="{9526CE8B-8FAE-462E-BB40-4156A61EE0BA}" type="parTrans" cxnId="{6A68E898-18A2-4393-B020-FC3FA1A10874}">
      <dgm:prSet/>
      <dgm:spPr/>
      <dgm:t>
        <a:bodyPr/>
        <a:lstStyle/>
        <a:p>
          <a:endParaRPr lang="ru-RU"/>
        </a:p>
      </dgm:t>
    </dgm:pt>
    <dgm:pt modelId="{15E6CB26-DE08-4D9C-BE7E-B1E73BD2B291}" type="sibTrans" cxnId="{6A68E898-18A2-4393-B020-FC3FA1A10874}">
      <dgm:prSet/>
      <dgm:spPr/>
      <dgm:t>
        <a:bodyPr/>
        <a:lstStyle/>
        <a:p>
          <a:endParaRPr lang="ru-RU"/>
        </a:p>
      </dgm:t>
    </dgm:pt>
    <dgm:pt modelId="{4E6C9AEE-7212-45D4-BA5D-8BA4480670B9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практическая часть</a:t>
          </a:r>
        </a:p>
      </dgm:t>
    </dgm:pt>
    <dgm:pt modelId="{4B359BF4-96C8-4ECC-B6E6-C42A702B5456}" type="parTrans" cxnId="{8948939C-E259-4A52-AAE4-26F0C99A6CFE}">
      <dgm:prSet/>
      <dgm:spPr/>
      <dgm:t>
        <a:bodyPr/>
        <a:lstStyle/>
        <a:p>
          <a:endParaRPr lang="ru-RU"/>
        </a:p>
      </dgm:t>
    </dgm:pt>
    <dgm:pt modelId="{148FF58C-A84E-480C-B52D-A20EE1F35814}" type="sibTrans" cxnId="{8948939C-E259-4A52-AAE4-26F0C99A6CFE}">
      <dgm:prSet/>
      <dgm:spPr/>
      <dgm:t>
        <a:bodyPr/>
        <a:lstStyle/>
        <a:p>
          <a:endParaRPr lang="ru-RU"/>
        </a:p>
      </dgm:t>
    </dgm:pt>
    <dgm:pt modelId="{DAB858C3-575F-4D68-BFEC-21D7A9931C4E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13 слайд</a:t>
          </a:r>
        </a:p>
      </dgm:t>
    </dgm:pt>
    <dgm:pt modelId="{DF98B349-3592-4D24-9288-E55AE416E5B9}" type="parTrans" cxnId="{C5190051-2152-4193-8F99-8453DD8BDB42}">
      <dgm:prSet/>
      <dgm:spPr/>
      <dgm:t>
        <a:bodyPr/>
        <a:lstStyle/>
        <a:p>
          <a:endParaRPr lang="ru-RU"/>
        </a:p>
      </dgm:t>
    </dgm:pt>
    <dgm:pt modelId="{9460F578-DFB8-4CB8-8D3F-59618FD15D90}" type="sibTrans" cxnId="{C5190051-2152-4193-8F99-8453DD8BDB42}">
      <dgm:prSet/>
      <dgm:spPr/>
      <dgm:t>
        <a:bodyPr/>
        <a:lstStyle/>
        <a:p>
          <a:endParaRPr lang="ru-RU"/>
        </a:p>
      </dgm:t>
    </dgm:pt>
    <dgm:pt modelId="{65B21D15-D5C6-4D80-883A-3137E8BBEC52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15 слайды</a:t>
          </a:r>
        </a:p>
      </dgm:t>
    </dgm:pt>
    <dgm:pt modelId="{A833DDC3-1D4D-4944-BE98-157D4097C8ED}" type="parTrans" cxnId="{FEE8E78E-6571-4365-A1D1-332E3E567426}">
      <dgm:prSet/>
      <dgm:spPr/>
      <dgm:t>
        <a:bodyPr/>
        <a:lstStyle/>
        <a:p>
          <a:endParaRPr lang="ru-RU"/>
        </a:p>
      </dgm:t>
    </dgm:pt>
    <dgm:pt modelId="{23169306-D7B0-4493-8191-F377E3A09BA1}" type="sibTrans" cxnId="{FEE8E78E-6571-4365-A1D1-332E3E567426}">
      <dgm:prSet/>
      <dgm:spPr/>
      <dgm:t>
        <a:bodyPr/>
        <a:lstStyle/>
        <a:p>
          <a:endParaRPr lang="ru-RU"/>
        </a:p>
      </dgm:t>
    </dgm:pt>
    <dgm:pt modelId="{0D03CD21-13B0-4DF2-BC16-896B728391A6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благодарность за внимание</a:t>
          </a:r>
        </a:p>
      </dgm:t>
    </dgm:pt>
    <dgm:pt modelId="{0318D498-A9DF-44E8-B3EB-0EAFC20C8249}" type="parTrans" cxnId="{540BA50D-8A8F-404E-B060-8FD58244ECD2}">
      <dgm:prSet/>
      <dgm:spPr/>
      <dgm:t>
        <a:bodyPr/>
        <a:lstStyle/>
        <a:p>
          <a:endParaRPr lang="ru-RU"/>
        </a:p>
      </dgm:t>
    </dgm:pt>
    <dgm:pt modelId="{0F97CADF-A4AA-4766-94A6-670E4D1CA2B9}" type="sibTrans" cxnId="{540BA50D-8A8F-404E-B060-8FD58244ECD2}">
      <dgm:prSet/>
      <dgm:spPr/>
      <dgm:t>
        <a:bodyPr/>
        <a:lstStyle/>
        <a:p>
          <a:endParaRPr lang="ru-RU"/>
        </a:p>
      </dgm:t>
    </dgm:pt>
    <dgm:pt modelId="{6B1BD5D6-4E46-432C-8D74-5FFE9068492C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вступление (актуальность, причина выбора темы)</a:t>
          </a:r>
          <a:endParaRPr lang="ru-RU" sz="1800" u="sng" dirty="0">
            <a:latin typeface="Arial" pitchFamily="34" charset="0"/>
            <a:cs typeface="Arial" pitchFamily="34" charset="0"/>
          </a:endParaRPr>
        </a:p>
      </dgm:t>
    </dgm:pt>
    <dgm:pt modelId="{42BC6939-44F1-4CB6-8B00-F04ED1952C94}" type="sibTrans" cxnId="{524F29D3-EF84-4B07-B0FB-70CEA6ED706A}">
      <dgm:prSet/>
      <dgm:spPr/>
      <dgm:t>
        <a:bodyPr/>
        <a:lstStyle/>
        <a:p>
          <a:endParaRPr lang="ru-RU"/>
        </a:p>
      </dgm:t>
    </dgm:pt>
    <dgm:pt modelId="{C31F2E91-DE2F-4EB5-A394-DF8BD11722DD}" type="parTrans" cxnId="{524F29D3-EF84-4B07-B0FB-70CEA6ED706A}">
      <dgm:prSet/>
      <dgm:spPr/>
      <dgm:t>
        <a:bodyPr/>
        <a:lstStyle/>
        <a:p>
          <a:endParaRPr lang="ru-RU"/>
        </a:p>
      </dgm:t>
    </dgm:pt>
    <dgm:pt modelId="{F6AF8317-8E3B-4C5C-AA88-DFCE198B4E0F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продукт</a:t>
          </a:r>
        </a:p>
      </dgm:t>
    </dgm:pt>
    <dgm:pt modelId="{7523479B-B79E-4C93-9B00-DCA630533BBB}" type="sibTrans" cxnId="{F8140CF5-25C1-4F6F-BA93-18366397014E}">
      <dgm:prSet/>
      <dgm:spPr/>
      <dgm:t>
        <a:bodyPr/>
        <a:lstStyle/>
        <a:p>
          <a:endParaRPr lang="ru-RU"/>
        </a:p>
      </dgm:t>
    </dgm:pt>
    <dgm:pt modelId="{2F26A37C-3240-480F-B69F-DC3112680502}" type="parTrans" cxnId="{F8140CF5-25C1-4F6F-BA93-18366397014E}">
      <dgm:prSet/>
      <dgm:spPr/>
      <dgm:t>
        <a:bodyPr/>
        <a:lstStyle/>
        <a:p>
          <a:endParaRPr lang="ru-RU"/>
        </a:p>
      </dgm:t>
    </dgm:pt>
    <dgm:pt modelId="{F034E934-A159-4B0E-8B5C-7CC68172420E}">
      <dgm:prSet/>
      <dgm:spPr/>
      <dgm:t>
        <a:bodyPr/>
        <a:lstStyle/>
        <a:p>
          <a:endParaRPr lang="ru-RU" dirty="0"/>
        </a:p>
      </dgm:t>
    </dgm:pt>
    <dgm:pt modelId="{F0347D94-FBBE-45F5-9B68-957879A468D8}" type="parTrans" cxnId="{F26FE6B3-666A-4E45-8AF0-CB90722186FA}">
      <dgm:prSet/>
      <dgm:spPr/>
      <dgm:t>
        <a:bodyPr/>
        <a:lstStyle/>
        <a:p>
          <a:endParaRPr lang="ru-RU"/>
        </a:p>
      </dgm:t>
    </dgm:pt>
    <dgm:pt modelId="{B735E85B-3094-4EA8-B7F2-8FB957546A97}" type="sibTrans" cxnId="{F26FE6B3-666A-4E45-8AF0-CB90722186FA}">
      <dgm:prSet/>
      <dgm:spPr/>
      <dgm:t>
        <a:bodyPr/>
        <a:lstStyle/>
        <a:p>
          <a:endParaRPr lang="ru-RU"/>
        </a:p>
      </dgm:t>
    </dgm:pt>
    <dgm:pt modelId="{15D526FD-68D1-411A-88A9-79B4FB95FEDE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выводы</a:t>
          </a:r>
        </a:p>
      </dgm:t>
    </dgm:pt>
    <dgm:pt modelId="{C46253D3-2EDB-4E7B-983B-183576600048}" type="parTrans" cxnId="{902F05A2-209D-46F0-A169-3D7034D7D4E4}">
      <dgm:prSet/>
      <dgm:spPr/>
      <dgm:t>
        <a:bodyPr/>
        <a:lstStyle/>
        <a:p>
          <a:endParaRPr lang="ru-RU"/>
        </a:p>
      </dgm:t>
    </dgm:pt>
    <dgm:pt modelId="{EB0A338D-8E96-47F9-BCAE-C78ECC8D0491}" type="sibTrans" cxnId="{902F05A2-209D-46F0-A169-3D7034D7D4E4}">
      <dgm:prSet/>
      <dgm:spPr/>
      <dgm:t>
        <a:bodyPr/>
        <a:lstStyle/>
        <a:p>
          <a:endParaRPr lang="ru-RU"/>
        </a:p>
      </dgm:t>
    </dgm:pt>
    <dgm:pt modelId="{E1B75590-F151-4AB3-B0D3-6F886EACE701}" type="pres">
      <dgm:prSet presAssocID="{41A26F3A-2223-4F5B-84A4-6D219E0713F1}" presName="Name0" presStyleCnt="0">
        <dgm:presLayoutVars>
          <dgm:dir/>
          <dgm:animLvl val="lvl"/>
          <dgm:resizeHandles val="exact"/>
        </dgm:presLayoutVars>
      </dgm:prSet>
      <dgm:spPr/>
    </dgm:pt>
    <dgm:pt modelId="{3E6FE7CC-1E13-477D-871F-0CFA06452A78}" type="pres">
      <dgm:prSet presAssocID="{A6675C3E-F999-4BD5-B386-F1D59BE979AB}" presName="linNode" presStyleCnt="0"/>
      <dgm:spPr/>
    </dgm:pt>
    <dgm:pt modelId="{4C7B199C-5C63-4F70-AD9F-DAC85BA2EE9D}" type="pres">
      <dgm:prSet presAssocID="{A6675C3E-F999-4BD5-B386-F1D59BE979AB}" presName="parentText" presStyleLbl="node1" presStyleIdx="0" presStyleCnt="9">
        <dgm:presLayoutVars>
          <dgm:chMax val="1"/>
          <dgm:bulletEnabled val="1"/>
        </dgm:presLayoutVars>
      </dgm:prSet>
      <dgm:spPr/>
    </dgm:pt>
    <dgm:pt modelId="{72B75F98-E805-465A-AD18-1D81E6E327A2}" type="pres">
      <dgm:prSet presAssocID="{A6675C3E-F999-4BD5-B386-F1D59BE979AB}" presName="descendantText" presStyleLbl="alignAccFollowNode1" presStyleIdx="0" presStyleCnt="9" custScaleX="82449">
        <dgm:presLayoutVars>
          <dgm:bulletEnabled val="1"/>
        </dgm:presLayoutVars>
      </dgm:prSet>
      <dgm:spPr/>
    </dgm:pt>
    <dgm:pt modelId="{50A2714E-9033-4209-BAE7-C77C8495E37F}" type="pres">
      <dgm:prSet presAssocID="{2E21E6DD-B952-40CE-93A0-D4BA7DB0948D}" presName="sp" presStyleCnt="0"/>
      <dgm:spPr/>
    </dgm:pt>
    <dgm:pt modelId="{EA9A4BC4-0A7F-46F1-9790-1C7A759F9C28}" type="pres">
      <dgm:prSet presAssocID="{C70CA018-7B87-4CE0-9A1B-0B1253578B31}" presName="linNode" presStyleCnt="0"/>
      <dgm:spPr/>
    </dgm:pt>
    <dgm:pt modelId="{1550DA2D-BEB2-4C1D-836B-88C9EAEDF883}" type="pres">
      <dgm:prSet presAssocID="{C70CA018-7B87-4CE0-9A1B-0B1253578B31}" presName="parentText" presStyleLbl="node1" presStyleIdx="1" presStyleCnt="9">
        <dgm:presLayoutVars>
          <dgm:chMax val="1"/>
          <dgm:bulletEnabled val="1"/>
        </dgm:presLayoutVars>
      </dgm:prSet>
      <dgm:spPr/>
    </dgm:pt>
    <dgm:pt modelId="{FBBC1B87-E996-40B4-924A-3EBCCBE03B60}" type="pres">
      <dgm:prSet presAssocID="{C70CA018-7B87-4CE0-9A1B-0B1253578B31}" presName="descendantText" presStyleLbl="alignAccFollowNode1" presStyleIdx="1" presStyleCnt="9" custScaleX="81626">
        <dgm:presLayoutVars>
          <dgm:bulletEnabled val="1"/>
        </dgm:presLayoutVars>
      </dgm:prSet>
      <dgm:spPr/>
    </dgm:pt>
    <dgm:pt modelId="{72F57837-76C2-4792-8BC8-6B0FB60590FE}" type="pres">
      <dgm:prSet presAssocID="{A4563596-EAED-4DB6-959D-A02C837A5E10}" presName="sp" presStyleCnt="0"/>
      <dgm:spPr/>
    </dgm:pt>
    <dgm:pt modelId="{CB308C63-7730-4E6A-B81A-E362C7665D65}" type="pres">
      <dgm:prSet presAssocID="{BC0F0EC6-9780-4BE1-87F0-3FB47C95F334}" presName="linNode" presStyleCnt="0"/>
      <dgm:spPr/>
    </dgm:pt>
    <dgm:pt modelId="{F165C99B-0570-4991-BBAC-6FFE6BA0D709}" type="pres">
      <dgm:prSet presAssocID="{BC0F0EC6-9780-4BE1-87F0-3FB47C95F334}" presName="parentText" presStyleLbl="node1" presStyleIdx="2" presStyleCnt="9">
        <dgm:presLayoutVars>
          <dgm:chMax val="1"/>
          <dgm:bulletEnabled val="1"/>
        </dgm:presLayoutVars>
      </dgm:prSet>
      <dgm:spPr/>
    </dgm:pt>
    <dgm:pt modelId="{05FBD473-C9E2-4D46-85D7-6E2A5863323E}" type="pres">
      <dgm:prSet presAssocID="{BC0F0EC6-9780-4BE1-87F0-3FB47C95F334}" presName="descendantText" presStyleLbl="alignAccFollowNode1" presStyleIdx="2" presStyleCnt="9" custScaleX="81899">
        <dgm:presLayoutVars>
          <dgm:bulletEnabled val="1"/>
        </dgm:presLayoutVars>
      </dgm:prSet>
      <dgm:spPr/>
    </dgm:pt>
    <dgm:pt modelId="{56224382-00F3-4A97-B87D-140B025F9899}" type="pres">
      <dgm:prSet presAssocID="{7B3C9895-39EF-4336-96DA-D8F1FF642415}" presName="sp" presStyleCnt="0"/>
      <dgm:spPr/>
    </dgm:pt>
    <dgm:pt modelId="{60A2454C-31BC-4312-9421-5C2C74D4BED9}" type="pres">
      <dgm:prSet presAssocID="{F7916300-87BD-4D7C-827A-3A3B15649334}" presName="linNode" presStyleCnt="0"/>
      <dgm:spPr/>
    </dgm:pt>
    <dgm:pt modelId="{2F4E1269-F45E-4A29-ADD1-DC0A6695899D}" type="pres">
      <dgm:prSet presAssocID="{F7916300-87BD-4D7C-827A-3A3B15649334}" presName="parentText" presStyleLbl="node1" presStyleIdx="3" presStyleCnt="9">
        <dgm:presLayoutVars>
          <dgm:chMax val="1"/>
          <dgm:bulletEnabled val="1"/>
        </dgm:presLayoutVars>
      </dgm:prSet>
      <dgm:spPr/>
    </dgm:pt>
    <dgm:pt modelId="{95E6F7B3-F98D-4A1C-A4FF-855311104D28}" type="pres">
      <dgm:prSet presAssocID="{F7916300-87BD-4D7C-827A-3A3B15649334}" presName="descendantText" presStyleLbl="alignAccFollowNode1" presStyleIdx="3" presStyleCnt="9" custScaleX="81892">
        <dgm:presLayoutVars>
          <dgm:bulletEnabled val="1"/>
        </dgm:presLayoutVars>
      </dgm:prSet>
      <dgm:spPr/>
    </dgm:pt>
    <dgm:pt modelId="{0C6FF917-3A6D-47FA-8E53-EBDB1CDFE112}" type="pres">
      <dgm:prSet presAssocID="{D3FA9A67-BF8A-4964-9224-B8707C8B31A7}" presName="sp" presStyleCnt="0"/>
      <dgm:spPr/>
    </dgm:pt>
    <dgm:pt modelId="{26EA2769-8C8F-480E-9086-AB353956B3CE}" type="pres">
      <dgm:prSet presAssocID="{5FAAFD84-4A16-4416-BDD6-495751D31AA7}" presName="linNode" presStyleCnt="0"/>
      <dgm:spPr/>
    </dgm:pt>
    <dgm:pt modelId="{37EA09D0-9E40-4781-8B55-7C49C6695D86}" type="pres">
      <dgm:prSet presAssocID="{5FAAFD84-4A16-4416-BDD6-495751D31AA7}" presName="parentText" presStyleLbl="node1" presStyleIdx="4" presStyleCnt="9">
        <dgm:presLayoutVars>
          <dgm:chMax val="1"/>
          <dgm:bulletEnabled val="1"/>
        </dgm:presLayoutVars>
      </dgm:prSet>
      <dgm:spPr/>
    </dgm:pt>
    <dgm:pt modelId="{7399BB55-AE0F-44FC-B5FE-E3D261E3B930}" type="pres">
      <dgm:prSet presAssocID="{5FAAFD84-4A16-4416-BDD6-495751D31AA7}" presName="descendantText" presStyleLbl="alignAccFollowNode1" presStyleIdx="4" presStyleCnt="9" custScaleX="81891">
        <dgm:presLayoutVars>
          <dgm:bulletEnabled val="1"/>
        </dgm:presLayoutVars>
      </dgm:prSet>
      <dgm:spPr/>
    </dgm:pt>
    <dgm:pt modelId="{D840FC41-79F0-40DE-9399-83F19498B6BB}" type="pres">
      <dgm:prSet presAssocID="{450F1364-31D7-4655-A5C0-7C6850CE343B}" presName="sp" presStyleCnt="0"/>
      <dgm:spPr/>
    </dgm:pt>
    <dgm:pt modelId="{03D3AB72-F01E-43D6-913E-44246D2AD33A}" type="pres">
      <dgm:prSet presAssocID="{0D99723E-CF63-4EBE-B69E-FCAEB0C20E67}" presName="linNode" presStyleCnt="0"/>
      <dgm:spPr/>
    </dgm:pt>
    <dgm:pt modelId="{7B5E31D1-A1F1-4580-8C02-2A87D9828145}" type="pres">
      <dgm:prSet presAssocID="{0D99723E-CF63-4EBE-B69E-FCAEB0C20E67}" presName="parentText" presStyleLbl="node1" presStyleIdx="5" presStyleCnt="9">
        <dgm:presLayoutVars>
          <dgm:chMax val="1"/>
          <dgm:bulletEnabled val="1"/>
        </dgm:presLayoutVars>
      </dgm:prSet>
      <dgm:spPr/>
    </dgm:pt>
    <dgm:pt modelId="{B7CBBF15-7B20-4A87-BADA-7EFFC6EEEC73}" type="pres">
      <dgm:prSet presAssocID="{0D99723E-CF63-4EBE-B69E-FCAEB0C20E67}" presName="descendantText" presStyleLbl="alignAccFollowNode1" presStyleIdx="5" presStyleCnt="9" custScaleX="81899">
        <dgm:presLayoutVars>
          <dgm:bulletEnabled val="1"/>
        </dgm:presLayoutVars>
      </dgm:prSet>
      <dgm:spPr/>
    </dgm:pt>
    <dgm:pt modelId="{24432C5D-EAB8-44BE-BFCC-3FB03798E84A}" type="pres">
      <dgm:prSet presAssocID="{15E6CB26-DE08-4D9C-BE7E-B1E73BD2B291}" presName="sp" presStyleCnt="0"/>
      <dgm:spPr/>
    </dgm:pt>
    <dgm:pt modelId="{DD161DBC-440D-42FA-926D-38F3147FE224}" type="pres">
      <dgm:prSet presAssocID="{DAB858C3-575F-4D68-BFEC-21D7A9931C4E}" presName="linNode" presStyleCnt="0"/>
      <dgm:spPr/>
    </dgm:pt>
    <dgm:pt modelId="{6814DA83-2953-45F6-9728-F61A6B988991}" type="pres">
      <dgm:prSet presAssocID="{DAB858C3-575F-4D68-BFEC-21D7A9931C4E}" presName="parentText" presStyleLbl="node1" presStyleIdx="6" presStyleCnt="9">
        <dgm:presLayoutVars>
          <dgm:chMax val="1"/>
          <dgm:bulletEnabled val="1"/>
        </dgm:presLayoutVars>
      </dgm:prSet>
      <dgm:spPr/>
    </dgm:pt>
    <dgm:pt modelId="{2E64A7E1-0214-48D1-AE9C-44794A1075A5}" type="pres">
      <dgm:prSet presAssocID="{DAB858C3-575F-4D68-BFEC-21D7A9931C4E}" presName="descendantText" presStyleLbl="alignAccFollowNode1" presStyleIdx="6" presStyleCnt="9" custScaleX="81898">
        <dgm:presLayoutVars>
          <dgm:bulletEnabled val="1"/>
        </dgm:presLayoutVars>
      </dgm:prSet>
      <dgm:spPr/>
    </dgm:pt>
    <dgm:pt modelId="{B29C6D69-A609-4F6E-A816-F057E19BC8E5}" type="pres">
      <dgm:prSet presAssocID="{9460F578-DFB8-4CB8-8D3F-59618FD15D90}" presName="sp" presStyleCnt="0"/>
      <dgm:spPr/>
    </dgm:pt>
    <dgm:pt modelId="{5D4EFB6C-0E72-4EB4-84BB-0BEB43644199}" type="pres">
      <dgm:prSet presAssocID="{F034E934-A159-4B0E-8B5C-7CC68172420E}" presName="linNode" presStyleCnt="0"/>
      <dgm:spPr/>
    </dgm:pt>
    <dgm:pt modelId="{3016C46D-E571-4A26-BB09-731AF7B617E9}" type="pres">
      <dgm:prSet presAssocID="{F034E934-A159-4B0E-8B5C-7CC68172420E}" presName="parentText" presStyleLbl="node1" presStyleIdx="7" presStyleCnt="9">
        <dgm:presLayoutVars>
          <dgm:chMax val="1"/>
          <dgm:bulletEnabled val="1"/>
        </dgm:presLayoutVars>
      </dgm:prSet>
      <dgm:spPr/>
    </dgm:pt>
    <dgm:pt modelId="{2088CCA4-ACC7-4344-8F8C-76DFA5DBED43}" type="pres">
      <dgm:prSet presAssocID="{F034E934-A159-4B0E-8B5C-7CC68172420E}" presName="descendantText" presStyleLbl="alignAccFollowNode1" presStyleIdx="7" presStyleCnt="9" custScaleX="82440">
        <dgm:presLayoutVars>
          <dgm:bulletEnabled val="1"/>
        </dgm:presLayoutVars>
      </dgm:prSet>
      <dgm:spPr/>
    </dgm:pt>
    <dgm:pt modelId="{AA92A2F9-78DA-4D59-B241-69A05477AA29}" type="pres">
      <dgm:prSet presAssocID="{B735E85B-3094-4EA8-B7F2-8FB957546A97}" presName="sp" presStyleCnt="0"/>
      <dgm:spPr/>
    </dgm:pt>
    <dgm:pt modelId="{CC89F9BC-07DA-4C72-887A-7099306A0655}" type="pres">
      <dgm:prSet presAssocID="{65B21D15-D5C6-4D80-883A-3137E8BBEC52}" presName="linNode" presStyleCnt="0"/>
      <dgm:spPr/>
    </dgm:pt>
    <dgm:pt modelId="{1F602103-D9C4-454D-A6F1-11630CC5398D}" type="pres">
      <dgm:prSet presAssocID="{65B21D15-D5C6-4D80-883A-3137E8BBEC52}" presName="parentText" presStyleLbl="node1" presStyleIdx="8" presStyleCnt="9">
        <dgm:presLayoutVars>
          <dgm:chMax val="1"/>
          <dgm:bulletEnabled val="1"/>
        </dgm:presLayoutVars>
      </dgm:prSet>
      <dgm:spPr/>
    </dgm:pt>
    <dgm:pt modelId="{680ED764-CAE4-4276-BE58-2CB04E8B5006}" type="pres">
      <dgm:prSet presAssocID="{65B21D15-D5C6-4D80-883A-3137E8BBEC52}" presName="descendantText" presStyleLbl="alignAccFollowNode1" presStyleIdx="8" presStyleCnt="9" custScaleX="82998">
        <dgm:presLayoutVars>
          <dgm:bulletEnabled val="1"/>
        </dgm:presLayoutVars>
      </dgm:prSet>
      <dgm:spPr/>
    </dgm:pt>
  </dgm:ptLst>
  <dgm:cxnLst>
    <dgm:cxn modelId="{83F0C401-9A84-452E-BCF2-582456EB4C11}" type="presOf" srcId="{4E6C9AEE-7212-45D4-BA5D-8BA4480670B9}" destId="{B7CBBF15-7B20-4A87-BADA-7EFFC6EEEC73}" srcOrd="0" destOrd="0" presId="urn:microsoft.com/office/officeart/2005/8/layout/vList5"/>
    <dgm:cxn modelId="{B57AF406-0188-4282-BCEC-A80043BD1F79}" srcId="{41A26F3A-2223-4F5B-84A4-6D219E0713F1}" destId="{F7916300-87BD-4D7C-827A-3A3B15649334}" srcOrd="3" destOrd="0" parTransId="{7D1B184A-7159-4AD7-A143-3B1C699E4172}" sibTransId="{D3FA9A67-BF8A-4964-9224-B8707C8B31A7}"/>
    <dgm:cxn modelId="{B0710D0D-003B-4456-8319-9B229F2BC00F}" type="presOf" srcId="{41A26F3A-2223-4F5B-84A4-6D219E0713F1}" destId="{E1B75590-F151-4AB3-B0D3-6F886EACE701}" srcOrd="0" destOrd="0" presId="urn:microsoft.com/office/officeart/2005/8/layout/vList5"/>
    <dgm:cxn modelId="{540BA50D-8A8F-404E-B060-8FD58244ECD2}" srcId="{65B21D15-D5C6-4D80-883A-3137E8BBEC52}" destId="{0D03CD21-13B0-4DF2-BC16-896B728391A6}" srcOrd="0" destOrd="0" parTransId="{0318D498-A9DF-44E8-B3EB-0EAFC20C8249}" sibTransId="{0F97CADF-A4AA-4766-94A6-670E4D1CA2B9}"/>
    <dgm:cxn modelId="{3288570E-3792-4A27-BCB4-D75FA0CAECD3}" srcId="{5FAAFD84-4A16-4416-BDD6-495751D31AA7}" destId="{CD688E09-7FF3-4FD6-839E-A98F671C4BE3}" srcOrd="0" destOrd="0" parTransId="{4E6F890A-08D6-49E1-A629-CBD277C328BC}" sibTransId="{3277D191-4568-4D3B-9C72-87C7FE32A5EB}"/>
    <dgm:cxn modelId="{A044A924-C5D3-49B4-9BD0-8D8FA1CA2CFD}" type="presOf" srcId="{F6AF8317-8E3B-4C5C-AA88-DFCE198B4E0F}" destId="{2E64A7E1-0214-48D1-AE9C-44794A1075A5}" srcOrd="0" destOrd="0" presId="urn:microsoft.com/office/officeart/2005/8/layout/vList5"/>
    <dgm:cxn modelId="{8EBB6626-5422-4C81-88F9-CADEF261CED6}" type="presOf" srcId="{0D99723E-CF63-4EBE-B69E-FCAEB0C20E67}" destId="{7B5E31D1-A1F1-4580-8C02-2A87D9828145}" srcOrd="0" destOrd="0" presId="urn:microsoft.com/office/officeart/2005/8/layout/vList5"/>
    <dgm:cxn modelId="{83F0C92F-46EB-46E5-8A06-634F1F3CA062}" srcId="{41A26F3A-2223-4F5B-84A4-6D219E0713F1}" destId="{C70CA018-7B87-4CE0-9A1B-0B1253578B31}" srcOrd="1" destOrd="0" parTransId="{7DA0542D-7137-4B88-BB8A-39BC66A31731}" sibTransId="{A4563596-EAED-4DB6-959D-A02C837A5E10}"/>
    <dgm:cxn modelId="{736E3C34-ED3A-4DBE-9934-4C32DEC1DEAD}" srcId="{BC0F0EC6-9780-4BE1-87F0-3FB47C95F334}" destId="{6D8FA90E-DAC9-43B2-9364-ED6E945CC435}" srcOrd="0" destOrd="0" parTransId="{562A6777-2B34-4EC4-A2B8-A5551DD0DC09}" sibTransId="{ABA08B43-47FC-445F-9316-7EF8C37AB5D0}"/>
    <dgm:cxn modelId="{74BEB25D-3825-447D-9B54-1018F987051F}" srcId="{A6675C3E-F999-4BD5-B386-F1D59BE979AB}" destId="{44F496B5-C26A-4CE3-BFEC-553AAD94EA67}" srcOrd="0" destOrd="0" parTransId="{CE054B23-072C-4E9A-BE51-5FE3189F8ED3}" sibTransId="{91C82540-E915-4C3B-B866-C7A1A9546760}"/>
    <dgm:cxn modelId="{F822F746-CE52-4CB2-BF70-8BB606F10F34}" type="presOf" srcId="{A4E9FA51-0933-4BA9-BCD0-9C32C861DD81}" destId="{95E6F7B3-F98D-4A1C-A4FF-855311104D28}" srcOrd="0" destOrd="0" presId="urn:microsoft.com/office/officeart/2005/8/layout/vList5"/>
    <dgm:cxn modelId="{F5796449-F265-4227-A41E-683F809E7B34}" type="presOf" srcId="{C70CA018-7B87-4CE0-9A1B-0B1253578B31}" destId="{1550DA2D-BEB2-4C1D-836B-88C9EAEDF883}" srcOrd="0" destOrd="0" presId="urn:microsoft.com/office/officeart/2005/8/layout/vList5"/>
    <dgm:cxn modelId="{9042B54A-1CEA-44E2-9067-34F6E53173FD}" type="presOf" srcId="{A6675C3E-F999-4BD5-B386-F1D59BE979AB}" destId="{4C7B199C-5C63-4F70-AD9F-DAC85BA2EE9D}" srcOrd="0" destOrd="0" presId="urn:microsoft.com/office/officeart/2005/8/layout/vList5"/>
    <dgm:cxn modelId="{C5190051-2152-4193-8F99-8453DD8BDB42}" srcId="{41A26F3A-2223-4F5B-84A4-6D219E0713F1}" destId="{DAB858C3-575F-4D68-BFEC-21D7A9931C4E}" srcOrd="6" destOrd="0" parTransId="{DF98B349-3592-4D24-9288-E55AE416E5B9}" sibTransId="{9460F578-DFB8-4CB8-8D3F-59618FD15D90}"/>
    <dgm:cxn modelId="{ADBFFD51-F99E-4C43-B90F-AC83536126F3}" type="presOf" srcId="{F7916300-87BD-4D7C-827A-3A3B15649334}" destId="{2F4E1269-F45E-4A29-ADD1-DC0A6695899D}" srcOrd="0" destOrd="0" presId="urn:microsoft.com/office/officeart/2005/8/layout/vList5"/>
    <dgm:cxn modelId="{494B857F-D934-4C00-95BD-6C075C7BEC3F}" type="presOf" srcId="{6B1BD5D6-4E46-432C-8D74-5FFE9068492C}" destId="{FBBC1B87-E996-40B4-924A-3EBCCBE03B60}" srcOrd="0" destOrd="0" presId="urn:microsoft.com/office/officeart/2005/8/layout/vList5"/>
    <dgm:cxn modelId="{D2C3EF87-A51C-40FC-9B98-4854E3195691}" type="presOf" srcId="{15D526FD-68D1-411A-88A9-79B4FB95FEDE}" destId="{2088CCA4-ACC7-4344-8F8C-76DFA5DBED43}" srcOrd="0" destOrd="0" presId="urn:microsoft.com/office/officeart/2005/8/layout/vList5"/>
    <dgm:cxn modelId="{FEE8E78E-6571-4365-A1D1-332E3E567426}" srcId="{41A26F3A-2223-4F5B-84A4-6D219E0713F1}" destId="{65B21D15-D5C6-4D80-883A-3137E8BBEC52}" srcOrd="8" destOrd="0" parTransId="{A833DDC3-1D4D-4944-BE98-157D4097C8ED}" sibTransId="{23169306-D7B0-4493-8191-F377E3A09BA1}"/>
    <dgm:cxn modelId="{0B49D292-9499-413D-9A88-121DCDF96631}" type="presOf" srcId="{0D03CD21-13B0-4DF2-BC16-896B728391A6}" destId="{680ED764-CAE4-4276-BE58-2CB04E8B5006}" srcOrd="0" destOrd="0" presId="urn:microsoft.com/office/officeart/2005/8/layout/vList5"/>
    <dgm:cxn modelId="{2AE89E98-18D5-4B94-A6FE-C6741B9D668E}" type="presOf" srcId="{CD688E09-7FF3-4FD6-839E-A98F671C4BE3}" destId="{7399BB55-AE0F-44FC-B5FE-E3D261E3B930}" srcOrd="0" destOrd="0" presId="urn:microsoft.com/office/officeart/2005/8/layout/vList5"/>
    <dgm:cxn modelId="{6A68E898-18A2-4393-B020-FC3FA1A10874}" srcId="{41A26F3A-2223-4F5B-84A4-6D219E0713F1}" destId="{0D99723E-CF63-4EBE-B69E-FCAEB0C20E67}" srcOrd="5" destOrd="0" parTransId="{9526CE8B-8FAE-462E-BB40-4156A61EE0BA}" sibTransId="{15E6CB26-DE08-4D9C-BE7E-B1E73BD2B291}"/>
    <dgm:cxn modelId="{8948939C-E259-4A52-AAE4-26F0C99A6CFE}" srcId="{0D99723E-CF63-4EBE-B69E-FCAEB0C20E67}" destId="{4E6C9AEE-7212-45D4-BA5D-8BA4480670B9}" srcOrd="0" destOrd="0" parTransId="{4B359BF4-96C8-4ECC-B6E6-C42A702B5456}" sibTransId="{148FF58C-A84E-480C-B52D-A20EE1F35814}"/>
    <dgm:cxn modelId="{FD7DD09C-2A09-4E4D-BC4B-96700323ED4F}" type="presOf" srcId="{6D8FA90E-DAC9-43B2-9364-ED6E945CC435}" destId="{05FBD473-C9E2-4D46-85D7-6E2A5863323E}" srcOrd="0" destOrd="0" presId="urn:microsoft.com/office/officeart/2005/8/layout/vList5"/>
    <dgm:cxn modelId="{902F05A2-209D-46F0-A169-3D7034D7D4E4}" srcId="{F034E934-A159-4B0E-8B5C-7CC68172420E}" destId="{15D526FD-68D1-411A-88A9-79B4FB95FEDE}" srcOrd="0" destOrd="0" parTransId="{C46253D3-2EDB-4E7B-983B-183576600048}" sibTransId="{EB0A338D-8E96-47F9-BCAE-C78ECC8D0491}"/>
    <dgm:cxn modelId="{11C615AE-2B26-472F-986D-D7016CFE921D}" type="presOf" srcId="{BC0F0EC6-9780-4BE1-87F0-3FB47C95F334}" destId="{F165C99B-0570-4991-BBAC-6FFE6BA0D709}" srcOrd="0" destOrd="0" presId="urn:microsoft.com/office/officeart/2005/8/layout/vList5"/>
    <dgm:cxn modelId="{F26FE6B3-666A-4E45-8AF0-CB90722186FA}" srcId="{41A26F3A-2223-4F5B-84A4-6D219E0713F1}" destId="{F034E934-A159-4B0E-8B5C-7CC68172420E}" srcOrd="7" destOrd="0" parTransId="{F0347D94-FBBE-45F5-9B68-957879A468D8}" sibTransId="{B735E85B-3094-4EA8-B7F2-8FB957546A97}"/>
    <dgm:cxn modelId="{F172C2BA-50AB-4E09-B48E-4F94DD5C85F7}" srcId="{41A26F3A-2223-4F5B-84A4-6D219E0713F1}" destId="{BC0F0EC6-9780-4BE1-87F0-3FB47C95F334}" srcOrd="2" destOrd="0" parTransId="{E41B70A7-EA53-4051-988D-3819C6E46471}" sibTransId="{7B3C9895-39EF-4336-96DA-D8F1FF642415}"/>
    <dgm:cxn modelId="{81DC0DCA-BDC1-4038-83D1-E807BC9AC746}" type="presOf" srcId="{65B21D15-D5C6-4D80-883A-3137E8BBEC52}" destId="{1F602103-D9C4-454D-A6F1-11630CC5398D}" srcOrd="0" destOrd="0" presId="urn:microsoft.com/office/officeart/2005/8/layout/vList5"/>
    <dgm:cxn modelId="{524F29D3-EF84-4B07-B0FB-70CEA6ED706A}" srcId="{C70CA018-7B87-4CE0-9A1B-0B1253578B31}" destId="{6B1BD5D6-4E46-432C-8D74-5FFE9068492C}" srcOrd="0" destOrd="0" parTransId="{C31F2E91-DE2F-4EB5-A394-DF8BD11722DD}" sibTransId="{42BC6939-44F1-4CB6-8B00-F04ED1952C94}"/>
    <dgm:cxn modelId="{9D0A4DDD-7E2C-4B92-9C98-6BC434DF46E5}" type="presOf" srcId="{44F496B5-C26A-4CE3-BFEC-553AAD94EA67}" destId="{72B75F98-E805-465A-AD18-1D81E6E327A2}" srcOrd="0" destOrd="0" presId="urn:microsoft.com/office/officeart/2005/8/layout/vList5"/>
    <dgm:cxn modelId="{FEE4A8E8-5FCB-4AEB-A2EF-D3A16B03A7D8}" srcId="{41A26F3A-2223-4F5B-84A4-6D219E0713F1}" destId="{A6675C3E-F999-4BD5-B386-F1D59BE979AB}" srcOrd="0" destOrd="0" parTransId="{F8AF9B4B-1F54-4C44-88B1-F430317FDC9F}" sibTransId="{2E21E6DD-B952-40CE-93A0-D4BA7DB0948D}"/>
    <dgm:cxn modelId="{159ABEE9-3BE7-4D3B-BCAC-0E23B5E657EE}" type="presOf" srcId="{5FAAFD84-4A16-4416-BDD6-495751D31AA7}" destId="{37EA09D0-9E40-4781-8B55-7C49C6695D86}" srcOrd="0" destOrd="0" presId="urn:microsoft.com/office/officeart/2005/8/layout/vList5"/>
    <dgm:cxn modelId="{926124EF-5C4F-439B-AD1C-75A218FAED6A}" srcId="{F7916300-87BD-4D7C-827A-3A3B15649334}" destId="{A4E9FA51-0933-4BA9-BCD0-9C32C861DD81}" srcOrd="0" destOrd="0" parTransId="{49D9361F-9462-4307-B2F6-843A983BA30C}" sibTransId="{2B1A5CDD-1043-4422-966B-8FAC69A29E17}"/>
    <dgm:cxn modelId="{659E13F2-BD86-4E82-A781-AC068E60F380}" type="presOf" srcId="{F034E934-A159-4B0E-8B5C-7CC68172420E}" destId="{3016C46D-E571-4A26-BB09-731AF7B617E9}" srcOrd="0" destOrd="0" presId="urn:microsoft.com/office/officeart/2005/8/layout/vList5"/>
    <dgm:cxn modelId="{F8140CF5-25C1-4F6F-BA93-18366397014E}" srcId="{DAB858C3-575F-4D68-BFEC-21D7A9931C4E}" destId="{F6AF8317-8E3B-4C5C-AA88-DFCE198B4E0F}" srcOrd="0" destOrd="0" parTransId="{2F26A37C-3240-480F-B69F-DC3112680502}" sibTransId="{7523479B-B79E-4C93-9B00-DCA630533BBB}"/>
    <dgm:cxn modelId="{B9DC29FC-758E-408E-86B7-4FD87BB5E488}" srcId="{41A26F3A-2223-4F5B-84A4-6D219E0713F1}" destId="{5FAAFD84-4A16-4416-BDD6-495751D31AA7}" srcOrd="4" destOrd="0" parTransId="{BDD7F47F-ABC2-45ED-B634-A9E1588C2BD6}" sibTransId="{450F1364-31D7-4655-A5C0-7C6850CE343B}"/>
    <dgm:cxn modelId="{B69557FD-153C-4F68-B563-EB9F3D826EFE}" type="presOf" srcId="{DAB858C3-575F-4D68-BFEC-21D7A9931C4E}" destId="{6814DA83-2953-45F6-9728-F61A6B988991}" srcOrd="0" destOrd="0" presId="urn:microsoft.com/office/officeart/2005/8/layout/vList5"/>
    <dgm:cxn modelId="{7A373206-8CA7-40BF-8642-0FFC5E508E86}" type="presParOf" srcId="{E1B75590-F151-4AB3-B0D3-6F886EACE701}" destId="{3E6FE7CC-1E13-477D-871F-0CFA06452A78}" srcOrd="0" destOrd="0" presId="urn:microsoft.com/office/officeart/2005/8/layout/vList5"/>
    <dgm:cxn modelId="{FC2ABDC8-DEA9-4342-B551-9EE7F46C771D}" type="presParOf" srcId="{3E6FE7CC-1E13-477D-871F-0CFA06452A78}" destId="{4C7B199C-5C63-4F70-AD9F-DAC85BA2EE9D}" srcOrd="0" destOrd="0" presId="urn:microsoft.com/office/officeart/2005/8/layout/vList5"/>
    <dgm:cxn modelId="{4C31F154-D59E-4823-A322-0D75CD30DA80}" type="presParOf" srcId="{3E6FE7CC-1E13-477D-871F-0CFA06452A78}" destId="{72B75F98-E805-465A-AD18-1D81E6E327A2}" srcOrd="1" destOrd="0" presId="urn:microsoft.com/office/officeart/2005/8/layout/vList5"/>
    <dgm:cxn modelId="{869B9304-3822-4FF5-AAE0-DBE7B0353788}" type="presParOf" srcId="{E1B75590-F151-4AB3-B0D3-6F886EACE701}" destId="{50A2714E-9033-4209-BAE7-C77C8495E37F}" srcOrd="1" destOrd="0" presId="urn:microsoft.com/office/officeart/2005/8/layout/vList5"/>
    <dgm:cxn modelId="{38CA1A23-5958-4A7C-90EE-A1630F3E3FEB}" type="presParOf" srcId="{E1B75590-F151-4AB3-B0D3-6F886EACE701}" destId="{EA9A4BC4-0A7F-46F1-9790-1C7A759F9C28}" srcOrd="2" destOrd="0" presId="urn:microsoft.com/office/officeart/2005/8/layout/vList5"/>
    <dgm:cxn modelId="{64741CE1-84AA-4811-BACA-293B1D312F1C}" type="presParOf" srcId="{EA9A4BC4-0A7F-46F1-9790-1C7A759F9C28}" destId="{1550DA2D-BEB2-4C1D-836B-88C9EAEDF883}" srcOrd="0" destOrd="0" presId="urn:microsoft.com/office/officeart/2005/8/layout/vList5"/>
    <dgm:cxn modelId="{D6C85B1E-FE5F-4675-825B-B4246805DDD2}" type="presParOf" srcId="{EA9A4BC4-0A7F-46F1-9790-1C7A759F9C28}" destId="{FBBC1B87-E996-40B4-924A-3EBCCBE03B60}" srcOrd="1" destOrd="0" presId="urn:microsoft.com/office/officeart/2005/8/layout/vList5"/>
    <dgm:cxn modelId="{A0454DEF-06F7-42F8-A1D7-66F7D298B1A2}" type="presParOf" srcId="{E1B75590-F151-4AB3-B0D3-6F886EACE701}" destId="{72F57837-76C2-4792-8BC8-6B0FB60590FE}" srcOrd="3" destOrd="0" presId="urn:microsoft.com/office/officeart/2005/8/layout/vList5"/>
    <dgm:cxn modelId="{1547371D-96DF-4861-90F1-C1215923D3FD}" type="presParOf" srcId="{E1B75590-F151-4AB3-B0D3-6F886EACE701}" destId="{CB308C63-7730-4E6A-B81A-E362C7665D65}" srcOrd="4" destOrd="0" presId="urn:microsoft.com/office/officeart/2005/8/layout/vList5"/>
    <dgm:cxn modelId="{CD61E7E1-BB98-4DEB-A1FB-DCF47FED81C2}" type="presParOf" srcId="{CB308C63-7730-4E6A-B81A-E362C7665D65}" destId="{F165C99B-0570-4991-BBAC-6FFE6BA0D709}" srcOrd="0" destOrd="0" presId="urn:microsoft.com/office/officeart/2005/8/layout/vList5"/>
    <dgm:cxn modelId="{90BC0534-ABAE-49A1-8128-6210E914C0EF}" type="presParOf" srcId="{CB308C63-7730-4E6A-B81A-E362C7665D65}" destId="{05FBD473-C9E2-4D46-85D7-6E2A5863323E}" srcOrd="1" destOrd="0" presId="urn:microsoft.com/office/officeart/2005/8/layout/vList5"/>
    <dgm:cxn modelId="{E8D11A09-15BE-4B92-A7C7-182D20D3DD3A}" type="presParOf" srcId="{E1B75590-F151-4AB3-B0D3-6F886EACE701}" destId="{56224382-00F3-4A97-B87D-140B025F9899}" srcOrd="5" destOrd="0" presId="urn:microsoft.com/office/officeart/2005/8/layout/vList5"/>
    <dgm:cxn modelId="{14D4A3B1-54A7-45F3-8BDB-4B96A6358CA4}" type="presParOf" srcId="{E1B75590-F151-4AB3-B0D3-6F886EACE701}" destId="{60A2454C-31BC-4312-9421-5C2C74D4BED9}" srcOrd="6" destOrd="0" presId="urn:microsoft.com/office/officeart/2005/8/layout/vList5"/>
    <dgm:cxn modelId="{91DA3852-6D09-46DC-92B0-F20E5D21032B}" type="presParOf" srcId="{60A2454C-31BC-4312-9421-5C2C74D4BED9}" destId="{2F4E1269-F45E-4A29-ADD1-DC0A6695899D}" srcOrd="0" destOrd="0" presId="urn:microsoft.com/office/officeart/2005/8/layout/vList5"/>
    <dgm:cxn modelId="{36F3D073-580C-4063-9366-1D47BD4EBBB5}" type="presParOf" srcId="{60A2454C-31BC-4312-9421-5C2C74D4BED9}" destId="{95E6F7B3-F98D-4A1C-A4FF-855311104D28}" srcOrd="1" destOrd="0" presId="urn:microsoft.com/office/officeart/2005/8/layout/vList5"/>
    <dgm:cxn modelId="{0F778D12-E327-40CD-9A67-2AAD0CB704B8}" type="presParOf" srcId="{E1B75590-F151-4AB3-B0D3-6F886EACE701}" destId="{0C6FF917-3A6D-47FA-8E53-EBDB1CDFE112}" srcOrd="7" destOrd="0" presId="urn:microsoft.com/office/officeart/2005/8/layout/vList5"/>
    <dgm:cxn modelId="{D5EEBF5E-173D-4ED3-A89B-B7A5A980FB62}" type="presParOf" srcId="{E1B75590-F151-4AB3-B0D3-6F886EACE701}" destId="{26EA2769-8C8F-480E-9086-AB353956B3CE}" srcOrd="8" destOrd="0" presId="urn:microsoft.com/office/officeart/2005/8/layout/vList5"/>
    <dgm:cxn modelId="{44EA80C2-6F24-43D8-9292-0CA1F611A29E}" type="presParOf" srcId="{26EA2769-8C8F-480E-9086-AB353956B3CE}" destId="{37EA09D0-9E40-4781-8B55-7C49C6695D86}" srcOrd="0" destOrd="0" presId="urn:microsoft.com/office/officeart/2005/8/layout/vList5"/>
    <dgm:cxn modelId="{D6B6E10B-84ED-40C7-B62F-EDBAE4049186}" type="presParOf" srcId="{26EA2769-8C8F-480E-9086-AB353956B3CE}" destId="{7399BB55-AE0F-44FC-B5FE-E3D261E3B930}" srcOrd="1" destOrd="0" presId="urn:microsoft.com/office/officeart/2005/8/layout/vList5"/>
    <dgm:cxn modelId="{C0DF9969-2DEF-4BD2-9A1F-95CA3CF868D5}" type="presParOf" srcId="{E1B75590-F151-4AB3-B0D3-6F886EACE701}" destId="{D840FC41-79F0-40DE-9399-83F19498B6BB}" srcOrd="9" destOrd="0" presId="urn:microsoft.com/office/officeart/2005/8/layout/vList5"/>
    <dgm:cxn modelId="{77427F20-0A57-41DB-AB41-DEB34FC71F7A}" type="presParOf" srcId="{E1B75590-F151-4AB3-B0D3-6F886EACE701}" destId="{03D3AB72-F01E-43D6-913E-44246D2AD33A}" srcOrd="10" destOrd="0" presId="urn:microsoft.com/office/officeart/2005/8/layout/vList5"/>
    <dgm:cxn modelId="{F9E33A85-0BA9-410B-90E8-C8124919A839}" type="presParOf" srcId="{03D3AB72-F01E-43D6-913E-44246D2AD33A}" destId="{7B5E31D1-A1F1-4580-8C02-2A87D9828145}" srcOrd="0" destOrd="0" presId="urn:microsoft.com/office/officeart/2005/8/layout/vList5"/>
    <dgm:cxn modelId="{C435E3F6-424D-4B56-A254-8FCAAEA00BB0}" type="presParOf" srcId="{03D3AB72-F01E-43D6-913E-44246D2AD33A}" destId="{B7CBBF15-7B20-4A87-BADA-7EFFC6EEEC73}" srcOrd="1" destOrd="0" presId="urn:microsoft.com/office/officeart/2005/8/layout/vList5"/>
    <dgm:cxn modelId="{926E7709-501E-4BE1-AEEB-EA549BBC35F8}" type="presParOf" srcId="{E1B75590-F151-4AB3-B0D3-6F886EACE701}" destId="{24432C5D-EAB8-44BE-BFCC-3FB03798E84A}" srcOrd="11" destOrd="0" presId="urn:microsoft.com/office/officeart/2005/8/layout/vList5"/>
    <dgm:cxn modelId="{2806BBC0-B17A-4E54-8B32-8D1AF5361C64}" type="presParOf" srcId="{E1B75590-F151-4AB3-B0D3-6F886EACE701}" destId="{DD161DBC-440D-42FA-926D-38F3147FE224}" srcOrd="12" destOrd="0" presId="urn:microsoft.com/office/officeart/2005/8/layout/vList5"/>
    <dgm:cxn modelId="{4DECD66C-46CC-4AD4-A8FE-434DC1507DDD}" type="presParOf" srcId="{DD161DBC-440D-42FA-926D-38F3147FE224}" destId="{6814DA83-2953-45F6-9728-F61A6B988991}" srcOrd="0" destOrd="0" presId="urn:microsoft.com/office/officeart/2005/8/layout/vList5"/>
    <dgm:cxn modelId="{75E6F825-1034-47D6-A822-281DF44B8154}" type="presParOf" srcId="{DD161DBC-440D-42FA-926D-38F3147FE224}" destId="{2E64A7E1-0214-48D1-AE9C-44794A1075A5}" srcOrd="1" destOrd="0" presId="urn:microsoft.com/office/officeart/2005/8/layout/vList5"/>
    <dgm:cxn modelId="{5CB5D948-67E2-4104-A49E-93EDE21D4726}" type="presParOf" srcId="{E1B75590-F151-4AB3-B0D3-6F886EACE701}" destId="{B29C6D69-A609-4F6E-A816-F057E19BC8E5}" srcOrd="13" destOrd="0" presId="urn:microsoft.com/office/officeart/2005/8/layout/vList5"/>
    <dgm:cxn modelId="{1DE9D401-3EF3-4DB1-85FE-070E0E2243F8}" type="presParOf" srcId="{E1B75590-F151-4AB3-B0D3-6F886EACE701}" destId="{5D4EFB6C-0E72-4EB4-84BB-0BEB43644199}" srcOrd="14" destOrd="0" presId="urn:microsoft.com/office/officeart/2005/8/layout/vList5"/>
    <dgm:cxn modelId="{89E9384F-C54B-41CD-980A-F452050BB419}" type="presParOf" srcId="{5D4EFB6C-0E72-4EB4-84BB-0BEB43644199}" destId="{3016C46D-E571-4A26-BB09-731AF7B617E9}" srcOrd="0" destOrd="0" presId="urn:microsoft.com/office/officeart/2005/8/layout/vList5"/>
    <dgm:cxn modelId="{4651ABF1-B312-420E-8814-7FEB5ED024B6}" type="presParOf" srcId="{5D4EFB6C-0E72-4EB4-84BB-0BEB43644199}" destId="{2088CCA4-ACC7-4344-8F8C-76DFA5DBED43}" srcOrd="1" destOrd="0" presId="urn:microsoft.com/office/officeart/2005/8/layout/vList5"/>
    <dgm:cxn modelId="{0B7D4BB6-E443-4063-AC60-7B03C53CD9B4}" type="presParOf" srcId="{E1B75590-F151-4AB3-B0D3-6F886EACE701}" destId="{AA92A2F9-78DA-4D59-B241-69A05477AA29}" srcOrd="15" destOrd="0" presId="urn:microsoft.com/office/officeart/2005/8/layout/vList5"/>
    <dgm:cxn modelId="{34D85EFB-C04B-4420-9318-6473EE56AC72}" type="presParOf" srcId="{E1B75590-F151-4AB3-B0D3-6F886EACE701}" destId="{CC89F9BC-07DA-4C72-887A-7099306A0655}" srcOrd="16" destOrd="0" presId="urn:microsoft.com/office/officeart/2005/8/layout/vList5"/>
    <dgm:cxn modelId="{15A81EB1-C13C-46DD-903A-44E6F9635793}" type="presParOf" srcId="{CC89F9BC-07DA-4C72-887A-7099306A0655}" destId="{1F602103-D9C4-454D-A6F1-11630CC5398D}" srcOrd="0" destOrd="0" presId="urn:microsoft.com/office/officeart/2005/8/layout/vList5"/>
    <dgm:cxn modelId="{0E90B470-2C48-4B46-9F48-F305831236EF}" type="presParOf" srcId="{CC89F9BC-07DA-4C72-887A-7099306A0655}" destId="{680ED764-CAE4-4276-BE58-2CB04E8B500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1A26F3A-2223-4F5B-84A4-6D219E0713F1}" type="doc">
      <dgm:prSet loTypeId="urn:microsoft.com/office/officeart/2005/8/layout/vList5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A6675C3E-F999-4BD5-B386-F1D59BE979AB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b="0" i="0" dirty="0">
              <a:solidFill>
                <a:schemeClr val="tx1"/>
              </a:solidFill>
              <a:latin typeface="+mn-lt"/>
              <a:cs typeface="Times New Roman" pitchFamily="18" charset="0"/>
            </a:rPr>
            <a:t>1 слайд</a:t>
          </a:r>
        </a:p>
      </dgm:t>
    </dgm:pt>
    <dgm:pt modelId="{F8AF9B4B-1F54-4C44-88B1-F430317FDC9F}" type="parTrans" cxnId="{FEE4A8E8-5FCB-4AEB-A2EF-D3A16B03A7D8}">
      <dgm:prSet/>
      <dgm:spPr/>
      <dgm:t>
        <a:bodyPr/>
        <a:lstStyle/>
        <a:p>
          <a:endParaRPr lang="ru-RU"/>
        </a:p>
      </dgm:t>
    </dgm:pt>
    <dgm:pt modelId="{2E21E6DD-B952-40CE-93A0-D4BA7DB0948D}" type="sibTrans" cxnId="{FEE4A8E8-5FCB-4AEB-A2EF-D3A16B03A7D8}">
      <dgm:prSet/>
      <dgm:spPr/>
      <dgm:t>
        <a:bodyPr/>
        <a:lstStyle/>
        <a:p>
          <a:endParaRPr lang="ru-RU"/>
        </a:p>
      </dgm:t>
    </dgm:pt>
    <dgm:pt modelId="{44F496B5-C26A-4CE3-BFEC-553AAD94EA67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титульный лист</a:t>
          </a:r>
          <a:endParaRPr lang="ru-RU" sz="1800" b="1" dirty="0">
            <a:latin typeface="Arial" pitchFamily="34" charset="0"/>
            <a:cs typeface="Arial" pitchFamily="34" charset="0"/>
          </a:endParaRPr>
        </a:p>
      </dgm:t>
    </dgm:pt>
    <dgm:pt modelId="{CE054B23-072C-4E9A-BE51-5FE3189F8ED3}" type="parTrans" cxnId="{74BEB25D-3825-447D-9B54-1018F987051F}">
      <dgm:prSet/>
      <dgm:spPr/>
      <dgm:t>
        <a:bodyPr/>
        <a:lstStyle/>
        <a:p>
          <a:endParaRPr lang="ru-RU"/>
        </a:p>
      </dgm:t>
    </dgm:pt>
    <dgm:pt modelId="{91C82540-E915-4C3B-B866-C7A1A9546760}" type="sibTrans" cxnId="{74BEB25D-3825-447D-9B54-1018F987051F}">
      <dgm:prSet/>
      <dgm:spPr/>
      <dgm:t>
        <a:bodyPr/>
        <a:lstStyle/>
        <a:p>
          <a:endParaRPr lang="ru-RU"/>
        </a:p>
      </dgm:t>
    </dgm:pt>
    <dgm:pt modelId="{C70CA018-7B87-4CE0-9A1B-0B1253578B31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2 слайд</a:t>
          </a:r>
        </a:p>
      </dgm:t>
    </dgm:pt>
    <dgm:pt modelId="{7DA0542D-7137-4B88-BB8A-39BC66A31731}" type="parTrans" cxnId="{83F0C92F-46EB-46E5-8A06-634F1F3CA062}">
      <dgm:prSet/>
      <dgm:spPr/>
      <dgm:t>
        <a:bodyPr/>
        <a:lstStyle/>
        <a:p>
          <a:endParaRPr lang="ru-RU"/>
        </a:p>
      </dgm:t>
    </dgm:pt>
    <dgm:pt modelId="{A4563596-EAED-4DB6-959D-A02C837A5E10}" type="sibTrans" cxnId="{83F0C92F-46EB-46E5-8A06-634F1F3CA062}">
      <dgm:prSet/>
      <dgm:spPr/>
      <dgm:t>
        <a:bodyPr/>
        <a:lstStyle/>
        <a:p>
          <a:endParaRPr lang="ru-RU"/>
        </a:p>
      </dgm:t>
    </dgm:pt>
    <dgm:pt modelId="{BC0F0EC6-9780-4BE1-87F0-3FB47C95F334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3 слайд</a:t>
          </a:r>
        </a:p>
      </dgm:t>
    </dgm:pt>
    <dgm:pt modelId="{E41B70A7-EA53-4051-988D-3819C6E46471}" type="parTrans" cxnId="{F172C2BA-50AB-4E09-B48E-4F94DD5C85F7}">
      <dgm:prSet/>
      <dgm:spPr/>
      <dgm:t>
        <a:bodyPr/>
        <a:lstStyle/>
        <a:p>
          <a:endParaRPr lang="ru-RU"/>
        </a:p>
      </dgm:t>
    </dgm:pt>
    <dgm:pt modelId="{7B3C9895-39EF-4336-96DA-D8F1FF642415}" type="sibTrans" cxnId="{F172C2BA-50AB-4E09-B48E-4F94DD5C85F7}">
      <dgm:prSet/>
      <dgm:spPr/>
      <dgm:t>
        <a:bodyPr/>
        <a:lstStyle/>
        <a:p>
          <a:endParaRPr lang="ru-RU"/>
        </a:p>
      </dgm:t>
    </dgm:pt>
    <dgm:pt modelId="{6D8FA90E-DAC9-43B2-9364-ED6E945CC435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понятийный аппарат</a:t>
          </a:r>
        </a:p>
      </dgm:t>
    </dgm:pt>
    <dgm:pt modelId="{562A6777-2B34-4EC4-A2B8-A5551DD0DC09}" type="parTrans" cxnId="{736E3C34-ED3A-4DBE-9934-4C32DEC1DEAD}">
      <dgm:prSet/>
      <dgm:spPr/>
      <dgm:t>
        <a:bodyPr/>
        <a:lstStyle/>
        <a:p>
          <a:endParaRPr lang="ru-RU"/>
        </a:p>
      </dgm:t>
    </dgm:pt>
    <dgm:pt modelId="{ABA08B43-47FC-445F-9316-7EF8C37AB5D0}" type="sibTrans" cxnId="{736E3C34-ED3A-4DBE-9934-4C32DEC1DEAD}">
      <dgm:prSet/>
      <dgm:spPr/>
      <dgm:t>
        <a:bodyPr/>
        <a:lstStyle/>
        <a:p>
          <a:endParaRPr lang="ru-RU"/>
        </a:p>
      </dgm:t>
    </dgm:pt>
    <dgm:pt modelId="{F7916300-87BD-4D7C-827A-3A3B15649334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4-7 слайды</a:t>
          </a:r>
        </a:p>
      </dgm:t>
    </dgm:pt>
    <dgm:pt modelId="{7D1B184A-7159-4AD7-A143-3B1C699E4172}" type="parTrans" cxnId="{B57AF406-0188-4282-BCEC-A80043BD1F79}">
      <dgm:prSet/>
      <dgm:spPr/>
      <dgm:t>
        <a:bodyPr/>
        <a:lstStyle/>
        <a:p>
          <a:endParaRPr lang="ru-RU"/>
        </a:p>
      </dgm:t>
    </dgm:pt>
    <dgm:pt modelId="{D3FA9A67-BF8A-4964-9224-B8707C8B31A7}" type="sibTrans" cxnId="{B57AF406-0188-4282-BCEC-A80043BD1F79}">
      <dgm:prSet/>
      <dgm:spPr/>
      <dgm:t>
        <a:bodyPr/>
        <a:lstStyle/>
        <a:p>
          <a:endParaRPr lang="ru-RU"/>
        </a:p>
      </dgm:t>
    </dgm:pt>
    <dgm:pt modelId="{5FAAFD84-4A16-4416-BDD6-495751D31AA7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8 слайд</a:t>
          </a:r>
        </a:p>
      </dgm:t>
    </dgm:pt>
    <dgm:pt modelId="{BDD7F47F-ABC2-45ED-B634-A9E1588C2BD6}" type="parTrans" cxnId="{B9DC29FC-758E-408E-86B7-4FD87BB5E488}">
      <dgm:prSet/>
      <dgm:spPr/>
      <dgm:t>
        <a:bodyPr/>
        <a:lstStyle/>
        <a:p>
          <a:endParaRPr lang="ru-RU"/>
        </a:p>
      </dgm:t>
    </dgm:pt>
    <dgm:pt modelId="{450F1364-31D7-4655-A5C0-7C6850CE343B}" type="sibTrans" cxnId="{B9DC29FC-758E-408E-86B7-4FD87BB5E488}">
      <dgm:prSet/>
      <dgm:spPr/>
      <dgm:t>
        <a:bodyPr/>
        <a:lstStyle/>
        <a:p>
          <a:endParaRPr lang="ru-RU"/>
        </a:p>
      </dgm:t>
    </dgm:pt>
    <dgm:pt modelId="{A4E9FA51-0933-4BA9-BCD0-9C32C861DD81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теоретическая часть</a:t>
          </a:r>
        </a:p>
      </dgm:t>
    </dgm:pt>
    <dgm:pt modelId="{49D9361F-9462-4307-B2F6-843A983BA30C}" type="parTrans" cxnId="{926124EF-5C4F-439B-AD1C-75A218FAED6A}">
      <dgm:prSet/>
      <dgm:spPr/>
      <dgm:t>
        <a:bodyPr/>
        <a:lstStyle/>
        <a:p>
          <a:endParaRPr lang="ru-RU"/>
        </a:p>
      </dgm:t>
    </dgm:pt>
    <dgm:pt modelId="{2B1A5CDD-1043-4422-966B-8FAC69A29E17}" type="sibTrans" cxnId="{926124EF-5C4F-439B-AD1C-75A218FAED6A}">
      <dgm:prSet/>
      <dgm:spPr/>
      <dgm:t>
        <a:bodyPr/>
        <a:lstStyle/>
        <a:p>
          <a:endParaRPr lang="ru-RU"/>
        </a:p>
      </dgm:t>
    </dgm:pt>
    <dgm:pt modelId="{CD688E09-7FF3-4FD6-839E-A98F671C4BE3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выводы</a:t>
          </a:r>
        </a:p>
      </dgm:t>
    </dgm:pt>
    <dgm:pt modelId="{4E6F890A-08D6-49E1-A629-CBD277C328BC}" type="parTrans" cxnId="{3288570E-3792-4A27-BCB4-D75FA0CAECD3}">
      <dgm:prSet/>
      <dgm:spPr/>
      <dgm:t>
        <a:bodyPr/>
        <a:lstStyle/>
        <a:p>
          <a:endParaRPr lang="ru-RU"/>
        </a:p>
      </dgm:t>
    </dgm:pt>
    <dgm:pt modelId="{3277D191-4568-4D3B-9C72-87C7FE32A5EB}" type="sibTrans" cxnId="{3288570E-3792-4A27-BCB4-D75FA0CAECD3}">
      <dgm:prSet/>
      <dgm:spPr/>
      <dgm:t>
        <a:bodyPr/>
        <a:lstStyle/>
        <a:p>
          <a:endParaRPr lang="ru-RU"/>
        </a:p>
      </dgm:t>
    </dgm:pt>
    <dgm:pt modelId="{0D99723E-CF63-4EBE-B69E-FCAEB0C20E67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9-12 слайды</a:t>
          </a:r>
        </a:p>
      </dgm:t>
    </dgm:pt>
    <dgm:pt modelId="{9526CE8B-8FAE-462E-BB40-4156A61EE0BA}" type="parTrans" cxnId="{6A68E898-18A2-4393-B020-FC3FA1A10874}">
      <dgm:prSet/>
      <dgm:spPr/>
      <dgm:t>
        <a:bodyPr/>
        <a:lstStyle/>
        <a:p>
          <a:endParaRPr lang="ru-RU"/>
        </a:p>
      </dgm:t>
    </dgm:pt>
    <dgm:pt modelId="{15E6CB26-DE08-4D9C-BE7E-B1E73BD2B291}" type="sibTrans" cxnId="{6A68E898-18A2-4393-B020-FC3FA1A10874}">
      <dgm:prSet/>
      <dgm:spPr/>
      <dgm:t>
        <a:bodyPr/>
        <a:lstStyle/>
        <a:p>
          <a:endParaRPr lang="ru-RU"/>
        </a:p>
      </dgm:t>
    </dgm:pt>
    <dgm:pt modelId="{4E6C9AEE-7212-45D4-BA5D-8BA4480670B9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практическая часть</a:t>
          </a:r>
        </a:p>
      </dgm:t>
    </dgm:pt>
    <dgm:pt modelId="{4B359BF4-96C8-4ECC-B6E6-C42A702B5456}" type="parTrans" cxnId="{8948939C-E259-4A52-AAE4-26F0C99A6CFE}">
      <dgm:prSet/>
      <dgm:spPr/>
      <dgm:t>
        <a:bodyPr/>
        <a:lstStyle/>
        <a:p>
          <a:endParaRPr lang="ru-RU"/>
        </a:p>
      </dgm:t>
    </dgm:pt>
    <dgm:pt modelId="{148FF58C-A84E-480C-B52D-A20EE1F35814}" type="sibTrans" cxnId="{8948939C-E259-4A52-AAE4-26F0C99A6CFE}">
      <dgm:prSet/>
      <dgm:spPr/>
      <dgm:t>
        <a:bodyPr/>
        <a:lstStyle/>
        <a:p>
          <a:endParaRPr lang="ru-RU"/>
        </a:p>
      </dgm:t>
    </dgm:pt>
    <dgm:pt modelId="{DAB858C3-575F-4D68-BFEC-21D7A9931C4E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13 слайд</a:t>
          </a:r>
        </a:p>
      </dgm:t>
    </dgm:pt>
    <dgm:pt modelId="{DF98B349-3592-4D24-9288-E55AE416E5B9}" type="parTrans" cxnId="{C5190051-2152-4193-8F99-8453DD8BDB42}">
      <dgm:prSet/>
      <dgm:spPr/>
      <dgm:t>
        <a:bodyPr/>
        <a:lstStyle/>
        <a:p>
          <a:endParaRPr lang="ru-RU"/>
        </a:p>
      </dgm:t>
    </dgm:pt>
    <dgm:pt modelId="{9460F578-DFB8-4CB8-8D3F-59618FD15D90}" type="sibTrans" cxnId="{C5190051-2152-4193-8F99-8453DD8BDB42}">
      <dgm:prSet/>
      <dgm:spPr/>
      <dgm:t>
        <a:bodyPr/>
        <a:lstStyle/>
        <a:p>
          <a:endParaRPr lang="ru-RU"/>
        </a:p>
      </dgm:t>
    </dgm:pt>
    <dgm:pt modelId="{65B21D15-D5C6-4D80-883A-3137E8BBEC52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15 слайды</a:t>
          </a:r>
        </a:p>
      </dgm:t>
    </dgm:pt>
    <dgm:pt modelId="{A833DDC3-1D4D-4944-BE98-157D4097C8ED}" type="parTrans" cxnId="{FEE8E78E-6571-4365-A1D1-332E3E567426}">
      <dgm:prSet/>
      <dgm:spPr/>
      <dgm:t>
        <a:bodyPr/>
        <a:lstStyle/>
        <a:p>
          <a:endParaRPr lang="ru-RU"/>
        </a:p>
      </dgm:t>
    </dgm:pt>
    <dgm:pt modelId="{23169306-D7B0-4493-8191-F377E3A09BA1}" type="sibTrans" cxnId="{FEE8E78E-6571-4365-A1D1-332E3E567426}">
      <dgm:prSet/>
      <dgm:spPr/>
      <dgm:t>
        <a:bodyPr/>
        <a:lstStyle/>
        <a:p>
          <a:endParaRPr lang="ru-RU"/>
        </a:p>
      </dgm:t>
    </dgm:pt>
    <dgm:pt modelId="{0D03CD21-13B0-4DF2-BC16-896B728391A6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благодарность за внимание</a:t>
          </a:r>
        </a:p>
      </dgm:t>
    </dgm:pt>
    <dgm:pt modelId="{0318D498-A9DF-44E8-B3EB-0EAFC20C8249}" type="parTrans" cxnId="{540BA50D-8A8F-404E-B060-8FD58244ECD2}">
      <dgm:prSet/>
      <dgm:spPr/>
      <dgm:t>
        <a:bodyPr/>
        <a:lstStyle/>
        <a:p>
          <a:endParaRPr lang="ru-RU"/>
        </a:p>
      </dgm:t>
    </dgm:pt>
    <dgm:pt modelId="{0F97CADF-A4AA-4766-94A6-670E4D1CA2B9}" type="sibTrans" cxnId="{540BA50D-8A8F-404E-B060-8FD58244ECD2}">
      <dgm:prSet/>
      <dgm:spPr/>
      <dgm:t>
        <a:bodyPr/>
        <a:lstStyle/>
        <a:p>
          <a:endParaRPr lang="ru-RU"/>
        </a:p>
      </dgm:t>
    </dgm:pt>
    <dgm:pt modelId="{6B1BD5D6-4E46-432C-8D74-5FFE9068492C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вступление (актуальность, причина выбора темы)</a:t>
          </a:r>
          <a:endParaRPr lang="ru-RU" sz="1800" u="sng" dirty="0">
            <a:latin typeface="Arial" pitchFamily="34" charset="0"/>
            <a:cs typeface="Arial" pitchFamily="34" charset="0"/>
          </a:endParaRPr>
        </a:p>
      </dgm:t>
    </dgm:pt>
    <dgm:pt modelId="{42BC6939-44F1-4CB6-8B00-F04ED1952C94}" type="sibTrans" cxnId="{524F29D3-EF84-4B07-B0FB-70CEA6ED706A}">
      <dgm:prSet/>
      <dgm:spPr/>
      <dgm:t>
        <a:bodyPr/>
        <a:lstStyle/>
        <a:p>
          <a:endParaRPr lang="ru-RU"/>
        </a:p>
      </dgm:t>
    </dgm:pt>
    <dgm:pt modelId="{C31F2E91-DE2F-4EB5-A394-DF8BD11722DD}" type="parTrans" cxnId="{524F29D3-EF84-4B07-B0FB-70CEA6ED706A}">
      <dgm:prSet/>
      <dgm:spPr/>
      <dgm:t>
        <a:bodyPr/>
        <a:lstStyle/>
        <a:p>
          <a:endParaRPr lang="ru-RU"/>
        </a:p>
      </dgm:t>
    </dgm:pt>
    <dgm:pt modelId="{F6AF8317-8E3B-4C5C-AA88-DFCE198B4E0F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продукт</a:t>
          </a:r>
        </a:p>
      </dgm:t>
    </dgm:pt>
    <dgm:pt modelId="{7523479B-B79E-4C93-9B00-DCA630533BBB}" type="sibTrans" cxnId="{F8140CF5-25C1-4F6F-BA93-18366397014E}">
      <dgm:prSet/>
      <dgm:spPr/>
      <dgm:t>
        <a:bodyPr/>
        <a:lstStyle/>
        <a:p>
          <a:endParaRPr lang="ru-RU"/>
        </a:p>
      </dgm:t>
    </dgm:pt>
    <dgm:pt modelId="{2F26A37C-3240-480F-B69F-DC3112680502}" type="parTrans" cxnId="{F8140CF5-25C1-4F6F-BA93-18366397014E}">
      <dgm:prSet/>
      <dgm:spPr/>
      <dgm:t>
        <a:bodyPr/>
        <a:lstStyle/>
        <a:p>
          <a:endParaRPr lang="ru-RU"/>
        </a:p>
      </dgm:t>
    </dgm:pt>
    <dgm:pt modelId="{F034E934-A159-4B0E-8B5C-7CC68172420E}">
      <dgm:prSet/>
      <dgm:spPr/>
      <dgm:t>
        <a:bodyPr/>
        <a:lstStyle/>
        <a:p>
          <a:endParaRPr lang="ru-RU" dirty="0"/>
        </a:p>
      </dgm:t>
    </dgm:pt>
    <dgm:pt modelId="{F0347D94-FBBE-45F5-9B68-957879A468D8}" type="parTrans" cxnId="{F26FE6B3-666A-4E45-8AF0-CB90722186FA}">
      <dgm:prSet/>
      <dgm:spPr/>
      <dgm:t>
        <a:bodyPr/>
        <a:lstStyle/>
        <a:p>
          <a:endParaRPr lang="ru-RU"/>
        </a:p>
      </dgm:t>
    </dgm:pt>
    <dgm:pt modelId="{B735E85B-3094-4EA8-B7F2-8FB957546A97}" type="sibTrans" cxnId="{F26FE6B3-666A-4E45-8AF0-CB90722186FA}">
      <dgm:prSet/>
      <dgm:spPr/>
      <dgm:t>
        <a:bodyPr/>
        <a:lstStyle/>
        <a:p>
          <a:endParaRPr lang="ru-RU"/>
        </a:p>
      </dgm:t>
    </dgm:pt>
    <dgm:pt modelId="{15D526FD-68D1-411A-88A9-79B4FB95FEDE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выводы</a:t>
          </a:r>
        </a:p>
      </dgm:t>
    </dgm:pt>
    <dgm:pt modelId="{C46253D3-2EDB-4E7B-983B-183576600048}" type="parTrans" cxnId="{902F05A2-209D-46F0-A169-3D7034D7D4E4}">
      <dgm:prSet/>
      <dgm:spPr/>
      <dgm:t>
        <a:bodyPr/>
        <a:lstStyle/>
        <a:p>
          <a:endParaRPr lang="ru-RU"/>
        </a:p>
      </dgm:t>
    </dgm:pt>
    <dgm:pt modelId="{EB0A338D-8E96-47F9-BCAE-C78ECC8D0491}" type="sibTrans" cxnId="{902F05A2-209D-46F0-A169-3D7034D7D4E4}">
      <dgm:prSet/>
      <dgm:spPr/>
      <dgm:t>
        <a:bodyPr/>
        <a:lstStyle/>
        <a:p>
          <a:endParaRPr lang="ru-RU"/>
        </a:p>
      </dgm:t>
    </dgm:pt>
    <dgm:pt modelId="{E1B75590-F151-4AB3-B0D3-6F886EACE701}" type="pres">
      <dgm:prSet presAssocID="{41A26F3A-2223-4F5B-84A4-6D219E0713F1}" presName="Name0" presStyleCnt="0">
        <dgm:presLayoutVars>
          <dgm:dir/>
          <dgm:animLvl val="lvl"/>
          <dgm:resizeHandles val="exact"/>
        </dgm:presLayoutVars>
      </dgm:prSet>
      <dgm:spPr/>
    </dgm:pt>
    <dgm:pt modelId="{3E6FE7CC-1E13-477D-871F-0CFA06452A78}" type="pres">
      <dgm:prSet presAssocID="{A6675C3E-F999-4BD5-B386-F1D59BE979AB}" presName="linNode" presStyleCnt="0"/>
      <dgm:spPr/>
    </dgm:pt>
    <dgm:pt modelId="{4C7B199C-5C63-4F70-AD9F-DAC85BA2EE9D}" type="pres">
      <dgm:prSet presAssocID="{A6675C3E-F999-4BD5-B386-F1D59BE979AB}" presName="parentText" presStyleLbl="node1" presStyleIdx="0" presStyleCnt="9">
        <dgm:presLayoutVars>
          <dgm:chMax val="1"/>
          <dgm:bulletEnabled val="1"/>
        </dgm:presLayoutVars>
      </dgm:prSet>
      <dgm:spPr/>
    </dgm:pt>
    <dgm:pt modelId="{72B75F98-E805-465A-AD18-1D81E6E327A2}" type="pres">
      <dgm:prSet presAssocID="{A6675C3E-F999-4BD5-B386-F1D59BE979AB}" presName="descendantText" presStyleLbl="alignAccFollowNode1" presStyleIdx="0" presStyleCnt="9" custScaleX="82449">
        <dgm:presLayoutVars>
          <dgm:bulletEnabled val="1"/>
        </dgm:presLayoutVars>
      </dgm:prSet>
      <dgm:spPr/>
    </dgm:pt>
    <dgm:pt modelId="{50A2714E-9033-4209-BAE7-C77C8495E37F}" type="pres">
      <dgm:prSet presAssocID="{2E21E6DD-B952-40CE-93A0-D4BA7DB0948D}" presName="sp" presStyleCnt="0"/>
      <dgm:spPr/>
    </dgm:pt>
    <dgm:pt modelId="{EA9A4BC4-0A7F-46F1-9790-1C7A759F9C28}" type="pres">
      <dgm:prSet presAssocID="{C70CA018-7B87-4CE0-9A1B-0B1253578B31}" presName="linNode" presStyleCnt="0"/>
      <dgm:spPr/>
    </dgm:pt>
    <dgm:pt modelId="{1550DA2D-BEB2-4C1D-836B-88C9EAEDF883}" type="pres">
      <dgm:prSet presAssocID="{C70CA018-7B87-4CE0-9A1B-0B1253578B31}" presName="parentText" presStyleLbl="node1" presStyleIdx="1" presStyleCnt="9">
        <dgm:presLayoutVars>
          <dgm:chMax val="1"/>
          <dgm:bulletEnabled val="1"/>
        </dgm:presLayoutVars>
      </dgm:prSet>
      <dgm:spPr/>
    </dgm:pt>
    <dgm:pt modelId="{FBBC1B87-E996-40B4-924A-3EBCCBE03B60}" type="pres">
      <dgm:prSet presAssocID="{C70CA018-7B87-4CE0-9A1B-0B1253578B31}" presName="descendantText" presStyleLbl="alignAccFollowNode1" presStyleIdx="1" presStyleCnt="9" custScaleX="81626">
        <dgm:presLayoutVars>
          <dgm:bulletEnabled val="1"/>
        </dgm:presLayoutVars>
      </dgm:prSet>
      <dgm:spPr/>
    </dgm:pt>
    <dgm:pt modelId="{72F57837-76C2-4792-8BC8-6B0FB60590FE}" type="pres">
      <dgm:prSet presAssocID="{A4563596-EAED-4DB6-959D-A02C837A5E10}" presName="sp" presStyleCnt="0"/>
      <dgm:spPr/>
    </dgm:pt>
    <dgm:pt modelId="{CB308C63-7730-4E6A-B81A-E362C7665D65}" type="pres">
      <dgm:prSet presAssocID="{BC0F0EC6-9780-4BE1-87F0-3FB47C95F334}" presName="linNode" presStyleCnt="0"/>
      <dgm:spPr/>
    </dgm:pt>
    <dgm:pt modelId="{F165C99B-0570-4991-BBAC-6FFE6BA0D709}" type="pres">
      <dgm:prSet presAssocID="{BC0F0EC6-9780-4BE1-87F0-3FB47C95F334}" presName="parentText" presStyleLbl="node1" presStyleIdx="2" presStyleCnt="9">
        <dgm:presLayoutVars>
          <dgm:chMax val="1"/>
          <dgm:bulletEnabled val="1"/>
        </dgm:presLayoutVars>
      </dgm:prSet>
      <dgm:spPr/>
    </dgm:pt>
    <dgm:pt modelId="{05FBD473-C9E2-4D46-85D7-6E2A5863323E}" type="pres">
      <dgm:prSet presAssocID="{BC0F0EC6-9780-4BE1-87F0-3FB47C95F334}" presName="descendantText" presStyleLbl="alignAccFollowNode1" presStyleIdx="2" presStyleCnt="9" custScaleX="81899">
        <dgm:presLayoutVars>
          <dgm:bulletEnabled val="1"/>
        </dgm:presLayoutVars>
      </dgm:prSet>
      <dgm:spPr/>
    </dgm:pt>
    <dgm:pt modelId="{56224382-00F3-4A97-B87D-140B025F9899}" type="pres">
      <dgm:prSet presAssocID="{7B3C9895-39EF-4336-96DA-D8F1FF642415}" presName="sp" presStyleCnt="0"/>
      <dgm:spPr/>
    </dgm:pt>
    <dgm:pt modelId="{60A2454C-31BC-4312-9421-5C2C74D4BED9}" type="pres">
      <dgm:prSet presAssocID="{F7916300-87BD-4D7C-827A-3A3B15649334}" presName="linNode" presStyleCnt="0"/>
      <dgm:spPr/>
    </dgm:pt>
    <dgm:pt modelId="{2F4E1269-F45E-4A29-ADD1-DC0A6695899D}" type="pres">
      <dgm:prSet presAssocID="{F7916300-87BD-4D7C-827A-3A3B15649334}" presName="parentText" presStyleLbl="node1" presStyleIdx="3" presStyleCnt="9">
        <dgm:presLayoutVars>
          <dgm:chMax val="1"/>
          <dgm:bulletEnabled val="1"/>
        </dgm:presLayoutVars>
      </dgm:prSet>
      <dgm:spPr/>
    </dgm:pt>
    <dgm:pt modelId="{95E6F7B3-F98D-4A1C-A4FF-855311104D28}" type="pres">
      <dgm:prSet presAssocID="{F7916300-87BD-4D7C-827A-3A3B15649334}" presName="descendantText" presStyleLbl="alignAccFollowNode1" presStyleIdx="3" presStyleCnt="9" custScaleX="81892">
        <dgm:presLayoutVars>
          <dgm:bulletEnabled val="1"/>
        </dgm:presLayoutVars>
      </dgm:prSet>
      <dgm:spPr/>
    </dgm:pt>
    <dgm:pt modelId="{0C6FF917-3A6D-47FA-8E53-EBDB1CDFE112}" type="pres">
      <dgm:prSet presAssocID="{D3FA9A67-BF8A-4964-9224-B8707C8B31A7}" presName="sp" presStyleCnt="0"/>
      <dgm:spPr/>
    </dgm:pt>
    <dgm:pt modelId="{26EA2769-8C8F-480E-9086-AB353956B3CE}" type="pres">
      <dgm:prSet presAssocID="{5FAAFD84-4A16-4416-BDD6-495751D31AA7}" presName="linNode" presStyleCnt="0"/>
      <dgm:spPr/>
    </dgm:pt>
    <dgm:pt modelId="{37EA09D0-9E40-4781-8B55-7C49C6695D86}" type="pres">
      <dgm:prSet presAssocID="{5FAAFD84-4A16-4416-BDD6-495751D31AA7}" presName="parentText" presStyleLbl="node1" presStyleIdx="4" presStyleCnt="9">
        <dgm:presLayoutVars>
          <dgm:chMax val="1"/>
          <dgm:bulletEnabled val="1"/>
        </dgm:presLayoutVars>
      </dgm:prSet>
      <dgm:spPr/>
    </dgm:pt>
    <dgm:pt modelId="{7399BB55-AE0F-44FC-B5FE-E3D261E3B930}" type="pres">
      <dgm:prSet presAssocID="{5FAAFD84-4A16-4416-BDD6-495751D31AA7}" presName="descendantText" presStyleLbl="alignAccFollowNode1" presStyleIdx="4" presStyleCnt="9" custScaleX="81891">
        <dgm:presLayoutVars>
          <dgm:bulletEnabled val="1"/>
        </dgm:presLayoutVars>
      </dgm:prSet>
      <dgm:spPr/>
    </dgm:pt>
    <dgm:pt modelId="{D840FC41-79F0-40DE-9399-83F19498B6BB}" type="pres">
      <dgm:prSet presAssocID="{450F1364-31D7-4655-A5C0-7C6850CE343B}" presName="sp" presStyleCnt="0"/>
      <dgm:spPr/>
    </dgm:pt>
    <dgm:pt modelId="{03D3AB72-F01E-43D6-913E-44246D2AD33A}" type="pres">
      <dgm:prSet presAssocID="{0D99723E-CF63-4EBE-B69E-FCAEB0C20E67}" presName="linNode" presStyleCnt="0"/>
      <dgm:spPr/>
    </dgm:pt>
    <dgm:pt modelId="{7B5E31D1-A1F1-4580-8C02-2A87D9828145}" type="pres">
      <dgm:prSet presAssocID="{0D99723E-CF63-4EBE-B69E-FCAEB0C20E67}" presName="parentText" presStyleLbl="node1" presStyleIdx="5" presStyleCnt="9">
        <dgm:presLayoutVars>
          <dgm:chMax val="1"/>
          <dgm:bulletEnabled val="1"/>
        </dgm:presLayoutVars>
      </dgm:prSet>
      <dgm:spPr/>
    </dgm:pt>
    <dgm:pt modelId="{B7CBBF15-7B20-4A87-BADA-7EFFC6EEEC73}" type="pres">
      <dgm:prSet presAssocID="{0D99723E-CF63-4EBE-B69E-FCAEB0C20E67}" presName="descendantText" presStyleLbl="alignAccFollowNode1" presStyleIdx="5" presStyleCnt="9" custScaleX="81899">
        <dgm:presLayoutVars>
          <dgm:bulletEnabled val="1"/>
        </dgm:presLayoutVars>
      </dgm:prSet>
      <dgm:spPr/>
    </dgm:pt>
    <dgm:pt modelId="{24432C5D-EAB8-44BE-BFCC-3FB03798E84A}" type="pres">
      <dgm:prSet presAssocID="{15E6CB26-DE08-4D9C-BE7E-B1E73BD2B291}" presName="sp" presStyleCnt="0"/>
      <dgm:spPr/>
    </dgm:pt>
    <dgm:pt modelId="{DD161DBC-440D-42FA-926D-38F3147FE224}" type="pres">
      <dgm:prSet presAssocID="{DAB858C3-575F-4D68-BFEC-21D7A9931C4E}" presName="linNode" presStyleCnt="0"/>
      <dgm:spPr/>
    </dgm:pt>
    <dgm:pt modelId="{6814DA83-2953-45F6-9728-F61A6B988991}" type="pres">
      <dgm:prSet presAssocID="{DAB858C3-575F-4D68-BFEC-21D7A9931C4E}" presName="parentText" presStyleLbl="node1" presStyleIdx="6" presStyleCnt="9">
        <dgm:presLayoutVars>
          <dgm:chMax val="1"/>
          <dgm:bulletEnabled val="1"/>
        </dgm:presLayoutVars>
      </dgm:prSet>
      <dgm:spPr/>
    </dgm:pt>
    <dgm:pt modelId="{2E64A7E1-0214-48D1-AE9C-44794A1075A5}" type="pres">
      <dgm:prSet presAssocID="{DAB858C3-575F-4D68-BFEC-21D7A9931C4E}" presName="descendantText" presStyleLbl="alignAccFollowNode1" presStyleIdx="6" presStyleCnt="9" custScaleX="81898">
        <dgm:presLayoutVars>
          <dgm:bulletEnabled val="1"/>
        </dgm:presLayoutVars>
      </dgm:prSet>
      <dgm:spPr/>
    </dgm:pt>
    <dgm:pt modelId="{B29C6D69-A609-4F6E-A816-F057E19BC8E5}" type="pres">
      <dgm:prSet presAssocID="{9460F578-DFB8-4CB8-8D3F-59618FD15D90}" presName="sp" presStyleCnt="0"/>
      <dgm:spPr/>
    </dgm:pt>
    <dgm:pt modelId="{5D4EFB6C-0E72-4EB4-84BB-0BEB43644199}" type="pres">
      <dgm:prSet presAssocID="{F034E934-A159-4B0E-8B5C-7CC68172420E}" presName="linNode" presStyleCnt="0"/>
      <dgm:spPr/>
    </dgm:pt>
    <dgm:pt modelId="{3016C46D-E571-4A26-BB09-731AF7B617E9}" type="pres">
      <dgm:prSet presAssocID="{F034E934-A159-4B0E-8B5C-7CC68172420E}" presName="parentText" presStyleLbl="node1" presStyleIdx="7" presStyleCnt="9">
        <dgm:presLayoutVars>
          <dgm:chMax val="1"/>
          <dgm:bulletEnabled val="1"/>
        </dgm:presLayoutVars>
      </dgm:prSet>
      <dgm:spPr/>
    </dgm:pt>
    <dgm:pt modelId="{2088CCA4-ACC7-4344-8F8C-76DFA5DBED43}" type="pres">
      <dgm:prSet presAssocID="{F034E934-A159-4B0E-8B5C-7CC68172420E}" presName="descendantText" presStyleLbl="alignAccFollowNode1" presStyleIdx="7" presStyleCnt="9" custScaleX="82440">
        <dgm:presLayoutVars>
          <dgm:bulletEnabled val="1"/>
        </dgm:presLayoutVars>
      </dgm:prSet>
      <dgm:spPr/>
    </dgm:pt>
    <dgm:pt modelId="{AA92A2F9-78DA-4D59-B241-69A05477AA29}" type="pres">
      <dgm:prSet presAssocID="{B735E85B-3094-4EA8-B7F2-8FB957546A97}" presName="sp" presStyleCnt="0"/>
      <dgm:spPr/>
    </dgm:pt>
    <dgm:pt modelId="{CC89F9BC-07DA-4C72-887A-7099306A0655}" type="pres">
      <dgm:prSet presAssocID="{65B21D15-D5C6-4D80-883A-3137E8BBEC52}" presName="linNode" presStyleCnt="0"/>
      <dgm:spPr/>
    </dgm:pt>
    <dgm:pt modelId="{1F602103-D9C4-454D-A6F1-11630CC5398D}" type="pres">
      <dgm:prSet presAssocID="{65B21D15-D5C6-4D80-883A-3137E8BBEC52}" presName="parentText" presStyleLbl="node1" presStyleIdx="8" presStyleCnt="9">
        <dgm:presLayoutVars>
          <dgm:chMax val="1"/>
          <dgm:bulletEnabled val="1"/>
        </dgm:presLayoutVars>
      </dgm:prSet>
      <dgm:spPr/>
    </dgm:pt>
    <dgm:pt modelId="{680ED764-CAE4-4276-BE58-2CB04E8B5006}" type="pres">
      <dgm:prSet presAssocID="{65B21D15-D5C6-4D80-883A-3137E8BBEC52}" presName="descendantText" presStyleLbl="alignAccFollowNode1" presStyleIdx="8" presStyleCnt="9" custScaleX="82998">
        <dgm:presLayoutVars>
          <dgm:bulletEnabled val="1"/>
        </dgm:presLayoutVars>
      </dgm:prSet>
      <dgm:spPr/>
    </dgm:pt>
  </dgm:ptLst>
  <dgm:cxnLst>
    <dgm:cxn modelId="{83F0C401-9A84-452E-BCF2-582456EB4C11}" type="presOf" srcId="{4E6C9AEE-7212-45D4-BA5D-8BA4480670B9}" destId="{B7CBBF15-7B20-4A87-BADA-7EFFC6EEEC73}" srcOrd="0" destOrd="0" presId="urn:microsoft.com/office/officeart/2005/8/layout/vList5"/>
    <dgm:cxn modelId="{B57AF406-0188-4282-BCEC-A80043BD1F79}" srcId="{41A26F3A-2223-4F5B-84A4-6D219E0713F1}" destId="{F7916300-87BD-4D7C-827A-3A3B15649334}" srcOrd="3" destOrd="0" parTransId="{7D1B184A-7159-4AD7-A143-3B1C699E4172}" sibTransId="{D3FA9A67-BF8A-4964-9224-B8707C8B31A7}"/>
    <dgm:cxn modelId="{B0710D0D-003B-4456-8319-9B229F2BC00F}" type="presOf" srcId="{41A26F3A-2223-4F5B-84A4-6D219E0713F1}" destId="{E1B75590-F151-4AB3-B0D3-6F886EACE701}" srcOrd="0" destOrd="0" presId="urn:microsoft.com/office/officeart/2005/8/layout/vList5"/>
    <dgm:cxn modelId="{540BA50D-8A8F-404E-B060-8FD58244ECD2}" srcId="{65B21D15-D5C6-4D80-883A-3137E8BBEC52}" destId="{0D03CD21-13B0-4DF2-BC16-896B728391A6}" srcOrd="0" destOrd="0" parTransId="{0318D498-A9DF-44E8-B3EB-0EAFC20C8249}" sibTransId="{0F97CADF-A4AA-4766-94A6-670E4D1CA2B9}"/>
    <dgm:cxn modelId="{3288570E-3792-4A27-BCB4-D75FA0CAECD3}" srcId="{5FAAFD84-4A16-4416-BDD6-495751D31AA7}" destId="{CD688E09-7FF3-4FD6-839E-A98F671C4BE3}" srcOrd="0" destOrd="0" parTransId="{4E6F890A-08D6-49E1-A629-CBD277C328BC}" sibTransId="{3277D191-4568-4D3B-9C72-87C7FE32A5EB}"/>
    <dgm:cxn modelId="{A044A924-C5D3-49B4-9BD0-8D8FA1CA2CFD}" type="presOf" srcId="{F6AF8317-8E3B-4C5C-AA88-DFCE198B4E0F}" destId="{2E64A7E1-0214-48D1-AE9C-44794A1075A5}" srcOrd="0" destOrd="0" presId="urn:microsoft.com/office/officeart/2005/8/layout/vList5"/>
    <dgm:cxn modelId="{8EBB6626-5422-4C81-88F9-CADEF261CED6}" type="presOf" srcId="{0D99723E-CF63-4EBE-B69E-FCAEB0C20E67}" destId="{7B5E31D1-A1F1-4580-8C02-2A87D9828145}" srcOrd="0" destOrd="0" presId="urn:microsoft.com/office/officeart/2005/8/layout/vList5"/>
    <dgm:cxn modelId="{83F0C92F-46EB-46E5-8A06-634F1F3CA062}" srcId="{41A26F3A-2223-4F5B-84A4-6D219E0713F1}" destId="{C70CA018-7B87-4CE0-9A1B-0B1253578B31}" srcOrd="1" destOrd="0" parTransId="{7DA0542D-7137-4B88-BB8A-39BC66A31731}" sibTransId="{A4563596-EAED-4DB6-959D-A02C837A5E10}"/>
    <dgm:cxn modelId="{736E3C34-ED3A-4DBE-9934-4C32DEC1DEAD}" srcId="{BC0F0EC6-9780-4BE1-87F0-3FB47C95F334}" destId="{6D8FA90E-DAC9-43B2-9364-ED6E945CC435}" srcOrd="0" destOrd="0" parTransId="{562A6777-2B34-4EC4-A2B8-A5551DD0DC09}" sibTransId="{ABA08B43-47FC-445F-9316-7EF8C37AB5D0}"/>
    <dgm:cxn modelId="{74BEB25D-3825-447D-9B54-1018F987051F}" srcId="{A6675C3E-F999-4BD5-B386-F1D59BE979AB}" destId="{44F496B5-C26A-4CE3-BFEC-553AAD94EA67}" srcOrd="0" destOrd="0" parTransId="{CE054B23-072C-4E9A-BE51-5FE3189F8ED3}" sibTransId="{91C82540-E915-4C3B-B866-C7A1A9546760}"/>
    <dgm:cxn modelId="{F822F746-CE52-4CB2-BF70-8BB606F10F34}" type="presOf" srcId="{A4E9FA51-0933-4BA9-BCD0-9C32C861DD81}" destId="{95E6F7B3-F98D-4A1C-A4FF-855311104D28}" srcOrd="0" destOrd="0" presId="urn:microsoft.com/office/officeart/2005/8/layout/vList5"/>
    <dgm:cxn modelId="{F5796449-F265-4227-A41E-683F809E7B34}" type="presOf" srcId="{C70CA018-7B87-4CE0-9A1B-0B1253578B31}" destId="{1550DA2D-BEB2-4C1D-836B-88C9EAEDF883}" srcOrd="0" destOrd="0" presId="urn:microsoft.com/office/officeart/2005/8/layout/vList5"/>
    <dgm:cxn modelId="{9042B54A-1CEA-44E2-9067-34F6E53173FD}" type="presOf" srcId="{A6675C3E-F999-4BD5-B386-F1D59BE979AB}" destId="{4C7B199C-5C63-4F70-AD9F-DAC85BA2EE9D}" srcOrd="0" destOrd="0" presId="urn:microsoft.com/office/officeart/2005/8/layout/vList5"/>
    <dgm:cxn modelId="{C5190051-2152-4193-8F99-8453DD8BDB42}" srcId="{41A26F3A-2223-4F5B-84A4-6D219E0713F1}" destId="{DAB858C3-575F-4D68-BFEC-21D7A9931C4E}" srcOrd="6" destOrd="0" parTransId="{DF98B349-3592-4D24-9288-E55AE416E5B9}" sibTransId="{9460F578-DFB8-4CB8-8D3F-59618FD15D90}"/>
    <dgm:cxn modelId="{ADBFFD51-F99E-4C43-B90F-AC83536126F3}" type="presOf" srcId="{F7916300-87BD-4D7C-827A-3A3B15649334}" destId="{2F4E1269-F45E-4A29-ADD1-DC0A6695899D}" srcOrd="0" destOrd="0" presId="urn:microsoft.com/office/officeart/2005/8/layout/vList5"/>
    <dgm:cxn modelId="{494B857F-D934-4C00-95BD-6C075C7BEC3F}" type="presOf" srcId="{6B1BD5D6-4E46-432C-8D74-5FFE9068492C}" destId="{FBBC1B87-E996-40B4-924A-3EBCCBE03B60}" srcOrd="0" destOrd="0" presId="urn:microsoft.com/office/officeart/2005/8/layout/vList5"/>
    <dgm:cxn modelId="{D2C3EF87-A51C-40FC-9B98-4854E3195691}" type="presOf" srcId="{15D526FD-68D1-411A-88A9-79B4FB95FEDE}" destId="{2088CCA4-ACC7-4344-8F8C-76DFA5DBED43}" srcOrd="0" destOrd="0" presId="urn:microsoft.com/office/officeart/2005/8/layout/vList5"/>
    <dgm:cxn modelId="{FEE8E78E-6571-4365-A1D1-332E3E567426}" srcId="{41A26F3A-2223-4F5B-84A4-6D219E0713F1}" destId="{65B21D15-D5C6-4D80-883A-3137E8BBEC52}" srcOrd="8" destOrd="0" parTransId="{A833DDC3-1D4D-4944-BE98-157D4097C8ED}" sibTransId="{23169306-D7B0-4493-8191-F377E3A09BA1}"/>
    <dgm:cxn modelId="{0B49D292-9499-413D-9A88-121DCDF96631}" type="presOf" srcId="{0D03CD21-13B0-4DF2-BC16-896B728391A6}" destId="{680ED764-CAE4-4276-BE58-2CB04E8B5006}" srcOrd="0" destOrd="0" presId="urn:microsoft.com/office/officeart/2005/8/layout/vList5"/>
    <dgm:cxn modelId="{2AE89E98-18D5-4B94-A6FE-C6741B9D668E}" type="presOf" srcId="{CD688E09-7FF3-4FD6-839E-A98F671C4BE3}" destId="{7399BB55-AE0F-44FC-B5FE-E3D261E3B930}" srcOrd="0" destOrd="0" presId="urn:microsoft.com/office/officeart/2005/8/layout/vList5"/>
    <dgm:cxn modelId="{6A68E898-18A2-4393-B020-FC3FA1A10874}" srcId="{41A26F3A-2223-4F5B-84A4-6D219E0713F1}" destId="{0D99723E-CF63-4EBE-B69E-FCAEB0C20E67}" srcOrd="5" destOrd="0" parTransId="{9526CE8B-8FAE-462E-BB40-4156A61EE0BA}" sibTransId="{15E6CB26-DE08-4D9C-BE7E-B1E73BD2B291}"/>
    <dgm:cxn modelId="{8948939C-E259-4A52-AAE4-26F0C99A6CFE}" srcId="{0D99723E-CF63-4EBE-B69E-FCAEB0C20E67}" destId="{4E6C9AEE-7212-45D4-BA5D-8BA4480670B9}" srcOrd="0" destOrd="0" parTransId="{4B359BF4-96C8-4ECC-B6E6-C42A702B5456}" sibTransId="{148FF58C-A84E-480C-B52D-A20EE1F35814}"/>
    <dgm:cxn modelId="{FD7DD09C-2A09-4E4D-BC4B-96700323ED4F}" type="presOf" srcId="{6D8FA90E-DAC9-43B2-9364-ED6E945CC435}" destId="{05FBD473-C9E2-4D46-85D7-6E2A5863323E}" srcOrd="0" destOrd="0" presId="urn:microsoft.com/office/officeart/2005/8/layout/vList5"/>
    <dgm:cxn modelId="{902F05A2-209D-46F0-A169-3D7034D7D4E4}" srcId="{F034E934-A159-4B0E-8B5C-7CC68172420E}" destId="{15D526FD-68D1-411A-88A9-79B4FB95FEDE}" srcOrd="0" destOrd="0" parTransId="{C46253D3-2EDB-4E7B-983B-183576600048}" sibTransId="{EB0A338D-8E96-47F9-BCAE-C78ECC8D0491}"/>
    <dgm:cxn modelId="{11C615AE-2B26-472F-986D-D7016CFE921D}" type="presOf" srcId="{BC0F0EC6-9780-4BE1-87F0-3FB47C95F334}" destId="{F165C99B-0570-4991-BBAC-6FFE6BA0D709}" srcOrd="0" destOrd="0" presId="urn:microsoft.com/office/officeart/2005/8/layout/vList5"/>
    <dgm:cxn modelId="{F26FE6B3-666A-4E45-8AF0-CB90722186FA}" srcId="{41A26F3A-2223-4F5B-84A4-6D219E0713F1}" destId="{F034E934-A159-4B0E-8B5C-7CC68172420E}" srcOrd="7" destOrd="0" parTransId="{F0347D94-FBBE-45F5-9B68-957879A468D8}" sibTransId="{B735E85B-3094-4EA8-B7F2-8FB957546A97}"/>
    <dgm:cxn modelId="{F172C2BA-50AB-4E09-B48E-4F94DD5C85F7}" srcId="{41A26F3A-2223-4F5B-84A4-6D219E0713F1}" destId="{BC0F0EC6-9780-4BE1-87F0-3FB47C95F334}" srcOrd="2" destOrd="0" parTransId="{E41B70A7-EA53-4051-988D-3819C6E46471}" sibTransId="{7B3C9895-39EF-4336-96DA-D8F1FF642415}"/>
    <dgm:cxn modelId="{81DC0DCA-BDC1-4038-83D1-E807BC9AC746}" type="presOf" srcId="{65B21D15-D5C6-4D80-883A-3137E8BBEC52}" destId="{1F602103-D9C4-454D-A6F1-11630CC5398D}" srcOrd="0" destOrd="0" presId="urn:microsoft.com/office/officeart/2005/8/layout/vList5"/>
    <dgm:cxn modelId="{524F29D3-EF84-4B07-B0FB-70CEA6ED706A}" srcId="{C70CA018-7B87-4CE0-9A1B-0B1253578B31}" destId="{6B1BD5D6-4E46-432C-8D74-5FFE9068492C}" srcOrd="0" destOrd="0" parTransId="{C31F2E91-DE2F-4EB5-A394-DF8BD11722DD}" sibTransId="{42BC6939-44F1-4CB6-8B00-F04ED1952C94}"/>
    <dgm:cxn modelId="{9D0A4DDD-7E2C-4B92-9C98-6BC434DF46E5}" type="presOf" srcId="{44F496B5-C26A-4CE3-BFEC-553AAD94EA67}" destId="{72B75F98-E805-465A-AD18-1D81E6E327A2}" srcOrd="0" destOrd="0" presId="urn:microsoft.com/office/officeart/2005/8/layout/vList5"/>
    <dgm:cxn modelId="{FEE4A8E8-5FCB-4AEB-A2EF-D3A16B03A7D8}" srcId="{41A26F3A-2223-4F5B-84A4-6D219E0713F1}" destId="{A6675C3E-F999-4BD5-B386-F1D59BE979AB}" srcOrd="0" destOrd="0" parTransId="{F8AF9B4B-1F54-4C44-88B1-F430317FDC9F}" sibTransId="{2E21E6DD-B952-40CE-93A0-D4BA7DB0948D}"/>
    <dgm:cxn modelId="{159ABEE9-3BE7-4D3B-BCAC-0E23B5E657EE}" type="presOf" srcId="{5FAAFD84-4A16-4416-BDD6-495751D31AA7}" destId="{37EA09D0-9E40-4781-8B55-7C49C6695D86}" srcOrd="0" destOrd="0" presId="urn:microsoft.com/office/officeart/2005/8/layout/vList5"/>
    <dgm:cxn modelId="{926124EF-5C4F-439B-AD1C-75A218FAED6A}" srcId="{F7916300-87BD-4D7C-827A-3A3B15649334}" destId="{A4E9FA51-0933-4BA9-BCD0-9C32C861DD81}" srcOrd="0" destOrd="0" parTransId="{49D9361F-9462-4307-B2F6-843A983BA30C}" sibTransId="{2B1A5CDD-1043-4422-966B-8FAC69A29E17}"/>
    <dgm:cxn modelId="{659E13F2-BD86-4E82-A781-AC068E60F380}" type="presOf" srcId="{F034E934-A159-4B0E-8B5C-7CC68172420E}" destId="{3016C46D-E571-4A26-BB09-731AF7B617E9}" srcOrd="0" destOrd="0" presId="urn:microsoft.com/office/officeart/2005/8/layout/vList5"/>
    <dgm:cxn modelId="{F8140CF5-25C1-4F6F-BA93-18366397014E}" srcId="{DAB858C3-575F-4D68-BFEC-21D7A9931C4E}" destId="{F6AF8317-8E3B-4C5C-AA88-DFCE198B4E0F}" srcOrd="0" destOrd="0" parTransId="{2F26A37C-3240-480F-B69F-DC3112680502}" sibTransId="{7523479B-B79E-4C93-9B00-DCA630533BBB}"/>
    <dgm:cxn modelId="{B9DC29FC-758E-408E-86B7-4FD87BB5E488}" srcId="{41A26F3A-2223-4F5B-84A4-6D219E0713F1}" destId="{5FAAFD84-4A16-4416-BDD6-495751D31AA7}" srcOrd="4" destOrd="0" parTransId="{BDD7F47F-ABC2-45ED-B634-A9E1588C2BD6}" sibTransId="{450F1364-31D7-4655-A5C0-7C6850CE343B}"/>
    <dgm:cxn modelId="{B69557FD-153C-4F68-B563-EB9F3D826EFE}" type="presOf" srcId="{DAB858C3-575F-4D68-BFEC-21D7A9931C4E}" destId="{6814DA83-2953-45F6-9728-F61A6B988991}" srcOrd="0" destOrd="0" presId="urn:microsoft.com/office/officeart/2005/8/layout/vList5"/>
    <dgm:cxn modelId="{7A373206-8CA7-40BF-8642-0FFC5E508E86}" type="presParOf" srcId="{E1B75590-F151-4AB3-B0D3-6F886EACE701}" destId="{3E6FE7CC-1E13-477D-871F-0CFA06452A78}" srcOrd="0" destOrd="0" presId="urn:microsoft.com/office/officeart/2005/8/layout/vList5"/>
    <dgm:cxn modelId="{FC2ABDC8-DEA9-4342-B551-9EE7F46C771D}" type="presParOf" srcId="{3E6FE7CC-1E13-477D-871F-0CFA06452A78}" destId="{4C7B199C-5C63-4F70-AD9F-DAC85BA2EE9D}" srcOrd="0" destOrd="0" presId="urn:microsoft.com/office/officeart/2005/8/layout/vList5"/>
    <dgm:cxn modelId="{4C31F154-D59E-4823-A322-0D75CD30DA80}" type="presParOf" srcId="{3E6FE7CC-1E13-477D-871F-0CFA06452A78}" destId="{72B75F98-E805-465A-AD18-1D81E6E327A2}" srcOrd="1" destOrd="0" presId="urn:microsoft.com/office/officeart/2005/8/layout/vList5"/>
    <dgm:cxn modelId="{869B9304-3822-4FF5-AAE0-DBE7B0353788}" type="presParOf" srcId="{E1B75590-F151-4AB3-B0D3-6F886EACE701}" destId="{50A2714E-9033-4209-BAE7-C77C8495E37F}" srcOrd="1" destOrd="0" presId="urn:microsoft.com/office/officeart/2005/8/layout/vList5"/>
    <dgm:cxn modelId="{38CA1A23-5958-4A7C-90EE-A1630F3E3FEB}" type="presParOf" srcId="{E1B75590-F151-4AB3-B0D3-6F886EACE701}" destId="{EA9A4BC4-0A7F-46F1-9790-1C7A759F9C28}" srcOrd="2" destOrd="0" presId="urn:microsoft.com/office/officeart/2005/8/layout/vList5"/>
    <dgm:cxn modelId="{64741CE1-84AA-4811-BACA-293B1D312F1C}" type="presParOf" srcId="{EA9A4BC4-0A7F-46F1-9790-1C7A759F9C28}" destId="{1550DA2D-BEB2-4C1D-836B-88C9EAEDF883}" srcOrd="0" destOrd="0" presId="urn:microsoft.com/office/officeart/2005/8/layout/vList5"/>
    <dgm:cxn modelId="{D6C85B1E-FE5F-4675-825B-B4246805DDD2}" type="presParOf" srcId="{EA9A4BC4-0A7F-46F1-9790-1C7A759F9C28}" destId="{FBBC1B87-E996-40B4-924A-3EBCCBE03B60}" srcOrd="1" destOrd="0" presId="urn:microsoft.com/office/officeart/2005/8/layout/vList5"/>
    <dgm:cxn modelId="{A0454DEF-06F7-42F8-A1D7-66F7D298B1A2}" type="presParOf" srcId="{E1B75590-F151-4AB3-B0D3-6F886EACE701}" destId="{72F57837-76C2-4792-8BC8-6B0FB60590FE}" srcOrd="3" destOrd="0" presId="urn:microsoft.com/office/officeart/2005/8/layout/vList5"/>
    <dgm:cxn modelId="{1547371D-96DF-4861-90F1-C1215923D3FD}" type="presParOf" srcId="{E1B75590-F151-4AB3-B0D3-6F886EACE701}" destId="{CB308C63-7730-4E6A-B81A-E362C7665D65}" srcOrd="4" destOrd="0" presId="urn:microsoft.com/office/officeart/2005/8/layout/vList5"/>
    <dgm:cxn modelId="{CD61E7E1-BB98-4DEB-A1FB-DCF47FED81C2}" type="presParOf" srcId="{CB308C63-7730-4E6A-B81A-E362C7665D65}" destId="{F165C99B-0570-4991-BBAC-6FFE6BA0D709}" srcOrd="0" destOrd="0" presId="urn:microsoft.com/office/officeart/2005/8/layout/vList5"/>
    <dgm:cxn modelId="{90BC0534-ABAE-49A1-8128-6210E914C0EF}" type="presParOf" srcId="{CB308C63-7730-4E6A-B81A-E362C7665D65}" destId="{05FBD473-C9E2-4D46-85D7-6E2A5863323E}" srcOrd="1" destOrd="0" presId="urn:microsoft.com/office/officeart/2005/8/layout/vList5"/>
    <dgm:cxn modelId="{E8D11A09-15BE-4B92-A7C7-182D20D3DD3A}" type="presParOf" srcId="{E1B75590-F151-4AB3-B0D3-6F886EACE701}" destId="{56224382-00F3-4A97-B87D-140B025F9899}" srcOrd="5" destOrd="0" presId="urn:microsoft.com/office/officeart/2005/8/layout/vList5"/>
    <dgm:cxn modelId="{14D4A3B1-54A7-45F3-8BDB-4B96A6358CA4}" type="presParOf" srcId="{E1B75590-F151-4AB3-B0D3-6F886EACE701}" destId="{60A2454C-31BC-4312-9421-5C2C74D4BED9}" srcOrd="6" destOrd="0" presId="urn:microsoft.com/office/officeart/2005/8/layout/vList5"/>
    <dgm:cxn modelId="{91DA3852-6D09-46DC-92B0-F20E5D21032B}" type="presParOf" srcId="{60A2454C-31BC-4312-9421-5C2C74D4BED9}" destId="{2F4E1269-F45E-4A29-ADD1-DC0A6695899D}" srcOrd="0" destOrd="0" presId="urn:microsoft.com/office/officeart/2005/8/layout/vList5"/>
    <dgm:cxn modelId="{36F3D073-580C-4063-9366-1D47BD4EBBB5}" type="presParOf" srcId="{60A2454C-31BC-4312-9421-5C2C74D4BED9}" destId="{95E6F7B3-F98D-4A1C-A4FF-855311104D28}" srcOrd="1" destOrd="0" presId="urn:microsoft.com/office/officeart/2005/8/layout/vList5"/>
    <dgm:cxn modelId="{0F778D12-E327-40CD-9A67-2AAD0CB704B8}" type="presParOf" srcId="{E1B75590-F151-4AB3-B0D3-6F886EACE701}" destId="{0C6FF917-3A6D-47FA-8E53-EBDB1CDFE112}" srcOrd="7" destOrd="0" presId="urn:microsoft.com/office/officeart/2005/8/layout/vList5"/>
    <dgm:cxn modelId="{D5EEBF5E-173D-4ED3-A89B-B7A5A980FB62}" type="presParOf" srcId="{E1B75590-F151-4AB3-B0D3-6F886EACE701}" destId="{26EA2769-8C8F-480E-9086-AB353956B3CE}" srcOrd="8" destOrd="0" presId="urn:microsoft.com/office/officeart/2005/8/layout/vList5"/>
    <dgm:cxn modelId="{44EA80C2-6F24-43D8-9292-0CA1F611A29E}" type="presParOf" srcId="{26EA2769-8C8F-480E-9086-AB353956B3CE}" destId="{37EA09D0-9E40-4781-8B55-7C49C6695D86}" srcOrd="0" destOrd="0" presId="urn:microsoft.com/office/officeart/2005/8/layout/vList5"/>
    <dgm:cxn modelId="{D6B6E10B-84ED-40C7-B62F-EDBAE4049186}" type="presParOf" srcId="{26EA2769-8C8F-480E-9086-AB353956B3CE}" destId="{7399BB55-AE0F-44FC-B5FE-E3D261E3B930}" srcOrd="1" destOrd="0" presId="urn:microsoft.com/office/officeart/2005/8/layout/vList5"/>
    <dgm:cxn modelId="{C0DF9969-2DEF-4BD2-9A1F-95CA3CF868D5}" type="presParOf" srcId="{E1B75590-F151-4AB3-B0D3-6F886EACE701}" destId="{D840FC41-79F0-40DE-9399-83F19498B6BB}" srcOrd="9" destOrd="0" presId="urn:microsoft.com/office/officeart/2005/8/layout/vList5"/>
    <dgm:cxn modelId="{77427F20-0A57-41DB-AB41-DEB34FC71F7A}" type="presParOf" srcId="{E1B75590-F151-4AB3-B0D3-6F886EACE701}" destId="{03D3AB72-F01E-43D6-913E-44246D2AD33A}" srcOrd="10" destOrd="0" presId="urn:microsoft.com/office/officeart/2005/8/layout/vList5"/>
    <dgm:cxn modelId="{F9E33A85-0BA9-410B-90E8-C8124919A839}" type="presParOf" srcId="{03D3AB72-F01E-43D6-913E-44246D2AD33A}" destId="{7B5E31D1-A1F1-4580-8C02-2A87D9828145}" srcOrd="0" destOrd="0" presId="urn:microsoft.com/office/officeart/2005/8/layout/vList5"/>
    <dgm:cxn modelId="{C435E3F6-424D-4B56-A254-8FCAAEA00BB0}" type="presParOf" srcId="{03D3AB72-F01E-43D6-913E-44246D2AD33A}" destId="{B7CBBF15-7B20-4A87-BADA-7EFFC6EEEC73}" srcOrd="1" destOrd="0" presId="urn:microsoft.com/office/officeart/2005/8/layout/vList5"/>
    <dgm:cxn modelId="{926E7709-501E-4BE1-AEEB-EA549BBC35F8}" type="presParOf" srcId="{E1B75590-F151-4AB3-B0D3-6F886EACE701}" destId="{24432C5D-EAB8-44BE-BFCC-3FB03798E84A}" srcOrd="11" destOrd="0" presId="urn:microsoft.com/office/officeart/2005/8/layout/vList5"/>
    <dgm:cxn modelId="{2806BBC0-B17A-4E54-8B32-8D1AF5361C64}" type="presParOf" srcId="{E1B75590-F151-4AB3-B0D3-6F886EACE701}" destId="{DD161DBC-440D-42FA-926D-38F3147FE224}" srcOrd="12" destOrd="0" presId="urn:microsoft.com/office/officeart/2005/8/layout/vList5"/>
    <dgm:cxn modelId="{4DECD66C-46CC-4AD4-A8FE-434DC1507DDD}" type="presParOf" srcId="{DD161DBC-440D-42FA-926D-38F3147FE224}" destId="{6814DA83-2953-45F6-9728-F61A6B988991}" srcOrd="0" destOrd="0" presId="urn:microsoft.com/office/officeart/2005/8/layout/vList5"/>
    <dgm:cxn modelId="{75E6F825-1034-47D6-A822-281DF44B8154}" type="presParOf" srcId="{DD161DBC-440D-42FA-926D-38F3147FE224}" destId="{2E64A7E1-0214-48D1-AE9C-44794A1075A5}" srcOrd="1" destOrd="0" presId="urn:microsoft.com/office/officeart/2005/8/layout/vList5"/>
    <dgm:cxn modelId="{5CB5D948-67E2-4104-A49E-93EDE21D4726}" type="presParOf" srcId="{E1B75590-F151-4AB3-B0D3-6F886EACE701}" destId="{B29C6D69-A609-4F6E-A816-F057E19BC8E5}" srcOrd="13" destOrd="0" presId="urn:microsoft.com/office/officeart/2005/8/layout/vList5"/>
    <dgm:cxn modelId="{1DE9D401-3EF3-4DB1-85FE-070E0E2243F8}" type="presParOf" srcId="{E1B75590-F151-4AB3-B0D3-6F886EACE701}" destId="{5D4EFB6C-0E72-4EB4-84BB-0BEB43644199}" srcOrd="14" destOrd="0" presId="urn:microsoft.com/office/officeart/2005/8/layout/vList5"/>
    <dgm:cxn modelId="{89E9384F-C54B-41CD-980A-F452050BB419}" type="presParOf" srcId="{5D4EFB6C-0E72-4EB4-84BB-0BEB43644199}" destId="{3016C46D-E571-4A26-BB09-731AF7B617E9}" srcOrd="0" destOrd="0" presId="urn:microsoft.com/office/officeart/2005/8/layout/vList5"/>
    <dgm:cxn modelId="{4651ABF1-B312-420E-8814-7FEB5ED024B6}" type="presParOf" srcId="{5D4EFB6C-0E72-4EB4-84BB-0BEB43644199}" destId="{2088CCA4-ACC7-4344-8F8C-76DFA5DBED43}" srcOrd="1" destOrd="0" presId="urn:microsoft.com/office/officeart/2005/8/layout/vList5"/>
    <dgm:cxn modelId="{0B7D4BB6-E443-4063-AC60-7B03C53CD9B4}" type="presParOf" srcId="{E1B75590-F151-4AB3-B0D3-6F886EACE701}" destId="{AA92A2F9-78DA-4D59-B241-69A05477AA29}" srcOrd="15" destOrd="0" presId="urn:microsoft.com/office/officeart/2005/8/layout/vList5"/>
    <dgm:cxn modelId="{34D85EFB-C04B-4420-9318-6473EE56AC72}" type="presParOf" srcId="{E1B75590-F151-4AB3-B0D3-6F886EACE701}" destId="{CC89F9BC-07DA-4C72-887A-7099306A0655}" srcOrd="16" destOrd="0" presId="urn:microsoft.com/office/officeart/2005/8/layout/vList5"/>
    <dgm:cxn modelId="{15A81EB1-C13C-46DD-903A-44E6F9635793}" type="presParOf" srcId="{CC89F9BC-07DA-4C72-887A-7099306A0655}" destId="{1F602103-D9C4-454D-A6F1-11630CC5398D}" srcOrd="0" destOrd="0" presId="urn:microsoft.com/office/officeart/2005/8/layout/vList5"/>
    <dgm:cxn modelId="{0E90B470-2C48-4B46-9F48-F305831236EF}" type="presParOf" srcId="{CC89F9BC-07DA-4C72-887A-7099306A0655}" destId="{680ED764-CAE4-4276-BE58-2CB04E8B500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1A26F3A-2223-4F5B-84A4-6D219E0713F1}" type="doc">
      <dgm:prSet loTypeId="urn:microsoft.com/office/officeart/2005/8/layout/vList5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A6675C3E-F999-4BD5-B386-F1D59BE979AB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b="0" i="0" dirty="0">
              <a:solidFill>
                <a:schemeClr val="tx1"/>
              </a:solidFill>
              <a:latin typeface="+mn-lt"/>
              <a:cs typeface="Times New Roman" pitchFamily="18" charset="0"/>
            </a:rPr>
            <a:t>1 слайд</a:t>
          </a:r>
        </a:p>
      </dgm:t>
    </dgm:pt>
    <dgm:pt modelId="{F8AF9B4B-1F54-4C44-88B1-F430317FDC9F}" type="parTrans" cxnId="{FEE4A8E8-5FCB-4AEB-A2EF-D3A16B03A7D8}">
      <dgm:prSet/>
      <dgm:spPr/>
      <dgm:t>
        <a:bodyPr/>
        <a:lstStyle/>
        <a:p>
          <a:endParaRPr lang="ru-RU"/>
        </a:p>
      </dgm:t>
    </dgm:pt>
    <dgm:pt modelId="{2E21E6DD-B952-40CE-93A0-D4BA7DB0948D}" type="sibTrans" cxnId="{FEE4A8E8-5FCB-4AEB-A2EF-D3A16B03A7D8}">
      <dgm:prSet/>
      <dgm:spPr/>
      <dgm:t>
        <a:bodyPr/>
        <a:lstStyle/>
        <a:p>
          <a:endParaRPr lang="ru-RU"/>
        </a:p>
      </dgm:t>
    </dgm:pt>
    <dgm:pt modelId="{44F496B5-C26A-4CE3-BFEC-553AAD94EA67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титульный лист</a:t>
          </a:r>
          <a:endParaRPr lang="ru-RU" sz="1800" b="1" dirty="0">
            <a:latin typeface="Arial" pitchFamily="34" charset="0"/>
            <a:cs typeface="Arial" pitchFamily="34" charset="0"/>
          </a:endParaRPr>
        </a:p>
      </dgm:t>
    </dgm:pt>
    <dgm:pt modelId="{CE054B23-072C-4E9A-BE51-5FE3189F8ED3}" type="parTrans" cxnId="{74BEB25D-3825-447D-9B54-1018F987051F}">
      <dgm:prSet/>
      <dgm:spPr/>
      <dgm:t>
        <a:bodyPr/>
        <a:lstStyle/>
        <a:p>
          <a:endParaRPr lang="ru-RU"/>
        </a:p>
      </dgm:t>
    </dgm:pt>
    <dgm:pt modelId="{91C82540-E915-4C3B-B866-C7A1A9546760}" type="sibTrans" cxnId="{74BEB25D-3825-447D-9B54-1018F987051F}">
      <dgm:prSet/>
      <dgm:spPr/>
      <dgm:t>
        <a:bodyPr/>
        <a:lstStyle/>
        <a:p>
          <a:endParaRPr lang="ru-RU"/>
        </a:p>
      </dgm:t>
    </dgm:pt>
    <dgm:pt modelId="{C70CA018-7B87-4CE0-9A1B-0B1253578B31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2 слайд</a:t>
          </a:r>
        </a:p>
      </dgm:t>
    </dgm:pt>
    <dgm:pt modelId="{7DA0542D-7137-4B88-BB8A-39BC66A31731}" type="parTrans" cxnId="{83F0C92F-46EB-46E5-8A06-634F1F3CA062}">
      <dgm:prSet/>
      <dgm:spPr/>
      <dgm:t>
        <a:bodyPr/>
        <a:lstStyle/>
        <a:p>
          <a:endParaRPr lang="ru-RU"/>
        </a:p>
      </dgm:t>
    </dgm:pt>
    <dgm:pt modelId="{A4563596-EAED-4DB6-959D-A02C837A5E10}" type="sibTrans" cxnId="{83F0C92F-46EB-46E5-8A06-634F1F3CA062}">
      <dgm:prSet/>
      <dgm:spPr/>
      <dgm:t>
        <a:bodyPr/>
        <a:lstStyle/>
        <a:p>
          <a:endParaRPr lang="ru-RU"/>
        </a:p>
      </dgm:t>
    </dgm:pt>
    <dgm:pt modelId="{BC0F0EC6-9780-4BE1-87F0-3FB47C95F334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3 слайд</a:t>
          </a:r>
        </a:p>
      </dgm:t>
    </dgm:pt>
    <dgm:pt modelId="{E41B70A7-EA53-4051-988D-3819C6E46471}" type="parTrans" cxnId="{F172C2BA-50AB-4E09-B48E-4F94DD5C85F7}">
      <dgm:prSet/>
      <dgm:spPr/>
      <dgm:t>
        <a:bodyPr/>
        <a:lstStyle/>
        <a:p>
          <a:endParaRPr lang="ru-RU"/>
        </a:p>
      </dgm:t>
    </dgm:pt>
    <dgm:pt modelId="{7B3C9895-39EF-4336-96DA-D8F1FF642415}" type="sibTrans" cxnId="{F172C2BA-50AB-4E09-B48E-4F94DD5C85F7}">
      <dgm:prSet/>
      <dgm:spPr/>
      <dgm:t>
        <a:bodyPr/>
        <a:lstStyle/>
        <a:p>
          <a:endParaRPr lang="ru-RU"/>
        </a:p>
      </dgm:t>
    </dgm:pt>
    <dgm:pt modelId="{6D8FA90E-DAC9-43B2-9364-ED6E945CC435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понятийный аппарат</a:t>
          </a:r>
        </a:p>
      </dgm:t>
    </dgm:pt>
    <dgm:pt modelId="{562A6777-2B34-4EC4-A2B8-A5551DD0DC09}" type="parTrans" cxnId="{736E3C34-ED3A-4DBE-9934-4C32DEC1DEAD}">
      <dgm:prSet/>
      <dgm:spPr/>
      <dgm:t>
        <a:bodyPr/>
        <a:lstStyle/>
        <a:p>
          <a:endParaRPr lang="ru-RU"/>
        </a:p>
      </dgm:t>
    </dgm:pt>
    <dgm:pt modelId="{ABA08B43-47FC-445F-9316-7EF8C37AB5D0}" type="sibTrans" cxnId="{736E3C34-ED3A-4DBE-9934-4C32DEC1DEAD}">
      <dgm:prSet/>
      <dgm:spPr/>
      <dgm:t>
        <a:bodyPr/>
        <a:lstStyle/>
        <a:p>
          <a:endParaRPr lang="ru-RU"/>
        </a:p>
      </dgm:t>
    </dgm:pt>
    <dgm:pt modelId="{F7916300-87BD-4D7C-827A-3A3B15649334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4-7 слайды</a:t>
          </a:r>
        </a:p>
      </dgm:t>
    </dgm:pt>
    <dgm:pt modelId="{7D1B184A-7159-4AD7-A143-3B1C699E4172}" type="parTrans" cxnId="{B57AF406-0188-4282-BCEC-A80043BD1F79}">
      <dgm:prSet/>
      <dgm:spPr/>
      <dgm:t>
        <a:bodyPr/>
        <a:lstStyle/>
        <a:p>
          <a:endParaRPr lang="ru-RU"/>
        </a:p>
      </dgm:t>
    </dgm:pt>
    <dgm:pt modelId="{D3FA9A67-BF8A-4964-9224-B8707C8B31A7}" type="sibTrans" cxnId="{B57AF406-0188-4282-BCEC-A80043BD1F79}">
      <dgm:prSet/>
      <dgm:spPr/>
      <dgm:t>
        <a:bodyPr/>
        <a:lstStyle/>
        <a:p>
          <a:endParaRPr lang="ru-RU"/>
        </a:p>
      </dgm:t>
    </dgm:pt>
    <dgm:pt modelId="{5FAAFD84-4A16-4416-BDD6-495751D31AA7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8 слайд</a:t>
          </a:r>
        </a:p>
      </dgm:t>
    </dgm:pt>
    <dgm:pt modelId="{BDD7F47F-ABC2-45ED-B634-A9E1588C2BD6}" type="parTrans" cxnId="{B9DC29FC-758E-408E-86B7-4FD87BB5E488}">
      <dgm:prSet/>
      <dgm:spPr/>
      <dgm:t>
        <a:bodyPr/>
        <a:lstStyle/>
        <a:p>
          <a:endParaRPr lang="ru-RU"/>
        </a:p>
      </dgm:t>
    </dgm:pt>
    <dgm:pt modelId="{450F1364-31D7-4655-A5C0-7C6850CE343B}" type="sibTrans" cxnId="{B9DC29FC-758E-408E-86B7-4FD87BB5E488}">
      <dgm:prSet/>
      <dgm:spPr/>
      <dgm:t>
        <a:bodyPr/>
        <a:lstStyle/>
        <a:p>
          <a:endParaRPr lang="ru-RU"/>
        </a:p>
      </dgm:t>
    </dgm:pt>
    <dgm:pt modelId="{A4E9FA51-0933-4BA9-BCD0-9C32C861DD81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теоретическая часть</a:t>
          </a:r>
        </a:p>
      </dgm:t>
    </dgm:pt>
    <dgm:pt modelId="{49D9361F-9462-4307-B2F6-843A983BA30C}" type="parTrans" cxnId="{926124EF-5C4F-439B-AD1C-75A218FAED6A}">
      <dgm:prSet/>
      <dgm:spPr/>
      <dgm:t>
        <a:bodyPr/>
        <a:lstStyle/>
        <a:p>
          <a:endParaRPr lang="ru-RU"/>
        </a:p>
      </dgm:t>
    </dgm:pt>
    <dgm:pt modelId="{2B1A5CDD-1043-4422-966B-8FAC69A29E17}" type="sibTrans" cxnId="{926124EF-5C4F-439B-AD1C-75A218FAED6A}">
      <dgm:prSet/>
      <dgm:spPr/>
      <dgm:t>
        <a:bodyPr/>
        <a:lstStyle/>
        <a:p>
          <a:endParaRPr lang="ru-RU"/>
        </a:p>
      </dgm:t>
    </dgm:pt>
    <dgm:pt modelId="{CD688E09-7FF3-4FD6-839E-A98F671C4BE3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выводы</a:t>
          </a:r>
        </a:p>
      </dgm:t>
    </dgm:pt>
    <dgm:pt modelId="{4E6F890A-08D6-49E1-A629-CBD277C328BC}" type="parTrans" cxnId="{3288570E-3792-4A27-BCB4-D75FA0CAECD3}">
      <dgm:prSet/>
      <dgm:spPr/>
      <dgm:t>
        <a:bodyPr/>
        <a:lstStyle/>
        <a:p>
          <a:endParaRPr lang="ru-RU"/>
        </a:p>
      </dgm:t>
    </dgm:pt>
    <dgm:pt modelId="{3277D191-4568-4D3B-9C72-87C7FE32A5EB}" type="sibTrans" cxnId="{3288570E-3792-4A27-BCB4-D75FA0CAECD3}">
      <dgm:prSet/>
      <dgm:spPr/>
      <dgm:t>
        <a:bodyPr/>
        <a:lstStyle/>
        <a:p>
          <a:endParaRPr lang="ru-RU"/>
        </a:p>
      </dgm:t>
    </dgm:pt>
    <dgm:pt modelId="{0D99723E-CF63-4EBE-B69E-FCAEB0C20E67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9-12 слайды</a:t>
          </a:r>
        </a:p>
      </dgm:t>
    </dgm:pt>
    <dgm:pt modelId="{9526CE8B-8FAE-462E-BB40-4156A61EE0BA}" type="parTrans" cxnId="{6A68E898-18A2-4393-B020-FC3FA1A10874}">
      <dgm:prSet/>
      <dgm:spPr/>
      <dgm:t>
        <a:bodyPr/>
        <a:lstStyle/>
        <a:p>
          <a:endParaRPr lang="ru-RU"/>
        </a:p>
      </dgm:t>
    </dgm:pt>
    <dgm:pt modelId="{15E6CB26-DE08-4D9C-BE7E-B1E73BD2B291}" type="sibTrans" cxnId="{6A68E898-18A2-4393-B020-FC3FA1A10874}">
      <dgm:prSet/>
      <dgm:spPr/>
      <dgm:t>
        <a:bodyPr/>
        <a:lstStyle/>
        <a:p>
          <a:endParaRPr lang="ru-RU"/>
        </a:p>
      </dgm:t>
    </dgm:pt>
    <dgm:pt modelId="{4E6C9AEE-7212-45D4-BA5D-8BA4480670B9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практическая часть</a:t>
          </a:r>
        </a:p>
      </dgm:t>
    </dgm:pt>
    <dgm:pt modelId="{4B359BF4-96C8-4ECC-B6E6-C42A702B5456}" type="parTrans" cxnId="{8948939C-E259-4A52-AAE4-26F0C99A6CFE}">
      <dgm:prSet/>
      <dgm:spPr/>
      <dgm:t>
        <a:bodyPr/>
        <a:lstStyle/>
        <a:p>
          <a:endParaRPr lang="ru-RU"/>
        </a:p>
      </dgm:t>
    </dgm:pt>
    <dgm:pt modelId="{148FF58C-A84E-480C-B52D-A20EE1F35814}" type="sibTrans" cxnId="{8948939C-E259-4A52-AAE4-26F0C99A6CFE}">
      <dgm:prSet/>
      <dgm:spPr/>
      <dgm:t>
        <a:bodyPr/>
        <a:lstStyle/>
        <a:p>
          <a:endParaRPr lang="ru-RU"/>
        </a:p>
      </dgm:t>
    </dgm:pt>
    <dgm:pt modelId="{DAB858C3-575F-4D68-BFEC-21D7A9931C4E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13 слайд</a:t>
          </a:r>
        </a:p>
      </dgm:t>
    </dgm:pt>
    <dgm:pt modelId="{DF98B349-3592-4D24-9288-E55AE416E5B9}" type="parTrans" cxnId="{C5190051-2152-4193-8F99-8453DD8BDB42}">
      <dgm:prSet/>
      <dgm:spPr/>
      <dgm:t>
        <a:bodyPr/>
        <a:lstStyle/>
        <a:p>
          <a:endParaRPr lang="ru-RU"/>
        </a:p>
      </dgm:t>
    </dgm:pt>
    <dgm:pt modelId="{9460F578-DFB8-4CB8-8D3F-59618FD15D90}" type="sibTrans" cxnId="{C5190051-2152-4193-8F99-8453DD8BDB42}">
      <dgm:prSet/>
      <dgm:spPr/>
      <dgm:t>
        <a:bodyPr/>
        <a:lstStyle/>
        <a:p>
          <a:endParaRPr lang="ru-RU"/>
        </a:p>
      </dgm:t>
    </dgm:pt>
    <dgm:pt modelId="{65B21D15-D5C6-4D80-883A-3137E8BBEC52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15 слайды</a:t>
          </a:r>
        </a:p>
      </dgm:t>
    </dgm:pt>
    <dgm:pt modelId="{A833DDC3-1D4D-4944-BE98-157D4097C8ED}" type="parTrans" cxnId="{FEE8E78E-6571-4365-A1D1-332E3E567426}">
      <dgm:prSet/>
      <dgm:spPr/>
      <dgm:t>
        <a:bodyPr/>
        <a:lstStyle/>
        <a:p>
          <a:endParaRPr lang="ru-RU"/>
        </a:p>
      </dgm:t>
    </dgm:pt>
    <dgm:pt modelId="{23169306-D7B0-4493-8191-F377E3A09BA1}" type="sibTrans" cxnId="{FEE8E78E-6571-4365-A1D1-332E3E567426}">
      <dgm:prSet/>
      <dgm:spPr/>
      <dgm:t>
        <a:bodyPr/>
        <a:lstStyle/>
        <a:p>
          <a:endParaRPr lang="ru-RU"/>
        </a:p>
      </dgm:t>
    </dgm:pt>
    <dgm:pt modelId="{0D03CD21-13B0-4DF2-BC16-896B728391A6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благодарность за внимание</a:t>
          </a:r>
        </a:p>
      </dgm:t>
    </dgm:pt>
    <dgm:pt modelId="{0318D498-A9DF-44E8-B3EB-0EAFC20C8249}" type="parTrans" cxnId="{540BA50D-8A8F-404E-B060-8FD58244ECD2}">
      <dgm:prSet/>
      <dgm:spPr/>
      <dgm:t>
        <a:bodyPr/>
        <a:lstStyle/>
        <a:p>
          <a:endParaRPr lang="ru-RU"/>
        </a:p>
      </dgm:t>
    </dgm:pt>
    <dgm:pt modelId="{0F97CADF-A4AA-4766-94A6-670E4D1CA2B9}" type="sibTrans" cxnId="{540BA50D-8A8F-404E-B060-8FD58244ECD2}">
      <dgm:prSet/>
      <dgm:spPr/>
      <dgm:t>
        <a:bodyPr/>
        <a:lstStyle/>
        <a:p>
          <a:endParaRPr lang="ru-RU"/>
        </a:p>
      </dgm:t>
    </dgm:pt>
    <dgm:pt modelId="{6B1BD5D6-4E46-432C-8D74-5FFE9068492C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вступление (актуальность, причина выбора темы)</a:t>
          </a:r>
          <a:endParaRPr lang="ru-RU" sz="1800" u="sng" dirty="0">
            <a:latin typeface="Arial" pitchFamily="34" charset="0"/>
            <a:cs typeface="Arial" pitchFamily="34" charset="0"/>
          </a:endParaRPr>
        </a:p>
      </dgm:t>
    </dgm:pt>
    <dgm:pt modelId="{42BC6939-44F1-4CB6-8B00-F04ED1952C94}" type="sibTrans" cxnId="{524F29D3-EF84-4B07-B0FB-70CEA6ED706A}">
      <dgm:prSet/>
      <dgm:spPr/>
      <dgm:t>
        <a:bodyPr/>
        <a:lstStyle/>
        <a:p>
          <a:endParaRPr lang="ru-RU"/>
        </a:p>
      </dgm:t>
    </dgm:pt>
    <dgm:pt modelId="{C31F2E91-DE2F-4EB5-A394-DF8BD11722DD}" type="parTrans" cxnId="{524F29D3-EF84-4B07-B0FB-70CEA6ED706A}">
      <dgm:prSet/>
      <dgm:spPr/>
      <dgm:t>
        <a:bodyPr/>
        <a:lstStyle/>
        <a:p>
          <a:endParaRPr lang="ru-RU"/>
        </a:p>
      </dgm:t>
    </dgm:pt>
    <dgm:pt modelId="{F6AF8317-8E3B-4C5C-AA88-DFCE198B4E0F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продукт</a:t>
          </a:r>
        </a:p>
      </dgm:t>
    </dgm:pt>
    <dgm:pt modelId="{7523479B-B79E-4C93-9B00-DCA630533BBB}" type="sibTrans" cxnId="{F8140CF5-25C1-4F6F-BA93-18366397014E}">
      <dgm:prSet/>
      <dgm:spPr/>
      <dgm:t>
        <a:bodyPr/>
        <a:lstStyle/>
        <a:p>
          <a:endParaRPr lang="ru-RU"/>
        </a:p>
      </dgm:t>
    </dgm:pt>
    <dgm:pt modelId="{2F26A37C-3240-480F-B69F-DC3112680502}" type="parTrans" cxnId="{F8140CF5-25C1-4F6F-BA93-18366397014E}">
      <dgm:prSet/>
      <dgm:spPr/>
      <dgm:t>
        <a:bodyPr/>
        <a:lstStyle/>
        <a:p>
          <a:endParaRPr lang="ru-RU"/>
        </a:p>
      </dgm:t>
    </dgm:pt>
    <dgm:pt modelId="{F034E934-A159-4B0E-8B5C-7CC68172420E}">
      <dgm:prSet/>
      <dgm:spPr/>
      <dgm:t>
        <a:bodyPr/>
        <a:lstStyle/>
        <a:p>
          <a:endParaRPr lang="ru-RU" dirty="0"/>
        </a:p>
      </dgm:t>
    </dgm:pt>
    <dgm:pt modelId="{F0347D94-FBBE-45F5-9B68-957879A468D8}" type="parTrans" cxnId="{F26FE6B3-666A-4E45-8AF0-CB90722186FA}">
      <dgm:prSet/>
      <dgm:spPr/>
      <dgm:t>
        <a:bodyPr/>
        <a:lstStyle/>
        <a:p>
          <a:endParaRPr lang="ru-RU"/>
        </a:p>
      </dgm:t>
    </dgm:pt>
    <dgm:pt modelId="{B735E85B-3094-4EA8-B7F2-8FB957546A97}" type="sibTrans" cxnId="{F26FE6B3-666A-4E45-8AF0-CB90722186FA}">
      <dgm:prSet/>
      <dgm:spPr/>
      <dgm:t>
        <a:bodyPr/>
        <a:lstStyle/>
        <a:p>
          <a:endParaRPr lang="ru-RU"/>
        </a:p>
      </dgm:t>
    </dgm:pt>
    <dgm:pt modelId="{15D526FD-68D1-411A-88A9-79B4FB95FEDE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выводы</a:t>
          </a:r>
        </a:p>
      </dgm:t>
    </dgm:pt>
    <dgm:pt modelId="{C46253D3-2EDB-4E7B-983B-183576600048}" type="parTrans" cxnId="{902F05A2-209D-46F0-A169-3D7034D7D4E4}">
      <dgm:prSet/>
      <dgm:spPr/>
      <dgm:t>
        <a:bodyPr/>
        <a:lstStyle/>
        <a:p>
          <a:endParaRPr lang="ru-RU"/>
        </a:p>
      </dgm:t>
    </dgm:pt>
    <dgm:pt modelId="{EB0A338D-8E96-47F9-BCAE-C78ECC8D0491}" type="sibTrans" cxnId="{902F05A2-209D-46F0-A169-3D7034D7D4E4}">
      <dgm:prSet/>
      <dgm:spPr/>
      <dgm:t>
        <a:bodyPr/>
        <a:lstStyle/>
        <a:p>
          <a:endParaRPr lang="ru-RU"/>
        </a:p>
      </dgm:t>
    </dgm:pt>
    <dgm:pt modelId="{E1B75590-F151-4AB3-B0D3-6F886EACE701}" type="pres">
      <dgm:prSet presAssocID="{41A26F3A-2223-4F5B-84A4-6D219E0713F1}" presName="Name0" presStyleCnt="0">
        <dgm:presLayoutVars>
          <dgm:dir/>
          <dgm:animLvl val="lvl"/>
          <dgm:resizeHandles val="exact"/>
        </dgm:presLayoutVars>
      </dgm:prSet>
      <dgm:spPr/>
    </dgm:pt>
    <dgm:pt modelId="{3E6FE7CC-1E13-477D-871F-0CFA06452A78}" type="pres">
      <dgm:prSet presAssocID="{A6675C3E-F999-4BD5-B386-F1D59BE979AB}" presName="linNode" presStyleCnt="0"/>
      <dgm:spPr/>
    </dgm:pt>
    <dgm:pt modelId="{4C7B199C-5C63-4F70-AD9F-DAC85BA2EE9D}" type="pres">
      <dgm:prSet presAssocID="{A6675C3E-F999-4BD5-B386-F1D59BE979AB}" presName="parentText" presStyleLbl="node1" presStyleIdx="0" presStyleCnt="9">
        <dgm:presLayoutVars>
          <dgm:chMax val="1"/>
          <dgm:bulletEnabled val="1"/>
        </dgm:presLayoutVars>
      </dgm:prSet>
      <dgm:spPr/>
    </dgm:pt>
    <dgm:pt modelId="{72B75F98-E805-465A-AD18-1D81E6E327A2}" type="pres">
      <dgm:prSet presAssocID="{A6675C3E-F999-4BD5-B386-F1D59BE979AB}" presName="descendantText" presStyleLbl="alignAccFollowNode1" presStyleIdx="0" presStyleCnt="9" custScaleX="82449">
        <dgm:presLayoutVars>
          <dgm:bulletEnabled val="1"/>
        </dgm:presLayoutVars>
      </dgm:prSet>
      <dgm:spPr/>
    </dgm:pt>
    <dgm:pt modelId="{50A2714E-9033-4209-BAE7-C77C8495E37F}" type="pres">
      <dgm:prSet presAssocID="{2E21E6DD-B952-40CE-93A0-D4BA7DB0948D}" presName="sp" presStyleCnt="0"/>
      <dgm:spPr/>
    </dgm:pt>
    <dgm:pt modelId="{EA9A4BC4-0A7F-46F1-9790-1C7A759F9C28}" type="pres">
      <dgm:prSet presAssocID="{C70CA018-7B87-4CE0-9A1B-0B1253578B31}" presName="linNode" presStyleCnt="0"/>
      <dgm:spPr/>
    </dgm:pt>
    <dgm:pt modelId="{1550DA2D-BEB2-4C1D-836B-88C9EAEDF883}" type="pres">
      <dgm:prSet presAssocID="{C70CA018-7B87-4CE0-9A1B-0B1253578B31}" presName="parentText" presStyleLbl="node1" presStyleIdx="1" presStyleCnt="9">
        <dgm:presLayoutVars>
          <dgm:chMax val="1"/>
          <dgm:bulletEnabled val="1"/>
        </dgm:presLayoutVars>
      </dgm:prSet>
      <dgm:spPr/>
    </dgm:pt>
    <dgm:pt modelId="{FBBC1B87-E996-40B4-924A-3EBCCBE03B60}" type="pres">
      <dgm:prSet presAssocID="{C70CA018-7B87-4CE0-9A1B-0B1253578B31}" presName="descendantText" presStyleLbl="alignAccFollowNode1" presStyleIdx="1" presStyleCnt="9" custScaleX="81626">
        <dgm:presLayoutVars>
          <dgm:bulletEnabled val="1"/>
        </dgm:presLayoutVars>
      </dgm:prSet>
      <dgm:spPr/>
    </dgm:pt>
    <dgm:pt modelId="{72F57837-76C2-4792-8BC8-6B0FB60590FE}" type="pres">
      <dgm:prSet presAssocID="{A4563596-EAED-4DB6-959D-A02C837A5E10}" presName="sp" presStyleCnt="0"/>
      <dgm:spPr/>
    </dgm:pt>
    <dgm:pt modelId="{CB308C63-7730-4E6A-B81A-E362C7665D65}" type="pres">
      <dgm:prSet presAssocID="{BC0F0EC6-9780-4BE1-87F0-3FB47C95F334}" presName="linNode" presStyleCnt="0"/>
      <dgm:spPr/>
    </dgm:pt>
    <dgm:pt modelId="{F165C99B-0570-4991-BBAC-6FFE6BA0D709}" type="pres">
      <dgm:prSet presAssocID="{BC0F0EC6-9780-4BE1-87F0-3FB47C95F334}" presName="parentText" presStyleLbl="node1" presStyleIdx="2" presStyleCnt="9">
        <dgm:presLayoutVars>
          <dgm:chMax val="1"/>
          <dgm:bulletEnabled val="1"/>
        </dgm:presLayoutVars>
      </dgm:prSet>
      <dgm:spPr/>
    </dgm:pt>
    <dgm:pt modelId="{05FBD473-C9E2-4D46-85D7-6E2A5863323E}" type="pres">
      <dgm:prSet presAssocID="{BC0F0EC6-9780-4BE1-87F0-3FB47C95F334}" presName="descendantText" presStyleLbl="alignAccFollowNode1" presStyleIdx="2" presStyleCnt="9" custScaleX="81899">
        <dgm:presLayoutVars>
          <dgm:bulletEnabled val="1"/>
        </dgm:presLayoutVars>
      </dgm:prSet>
      <dgm:spPr/>
    </dgm:pt>
    <dgm:pt modelId="{56224382-00F3-4A97-B87D-140B025F9899}" type="pres">
      <dgm:prSet presAssocID="{7B3C9895-39EF-4336-96DA-D8F1FF642415}" presName="sp" presStyleCnt="0"/>
      <dgm:spPr/>
    </dgm:pt>
    <dgm:pt modelId="{60A2454C-31BC-4312-9421-5C2C74D4BED9}" type="pres">
      <dgm:prSet presAssocID="{F7916300-87BD-4D7C-827A-3A3B15649334}" presName="linNode" presStyleCnt="0"/>
      <dgm:spPr/>
    </dgm:pt>
    <dgm:pt modelId="{2F4E1269-F45E-4A29-ADD1-DC0A6695899D}" type="pres">
      <dgm:prSet presAssocID="{F7916300-87BD-4D7C-827A-3A3B15649334}" presName="parentText" presStyleLbl="node1" presStyleIdx="3" presStyleCnt="9">
        <dgm:presLayoutVars>
          <dgm:chMax val="1"/>
          <dgm:bulletEnabled val="1"/>
        </dgm:presLayoutVars>
      </dgm:prSet>
      <dgm:spPr/>
    </dgm:pt>
    <dgm:pt modelId="{95E6F7B3-F98D-4A1C-A4FF-855311104D28}" type="pres">
      <dgm:prSet presAssocID="{F7916300-87BD-4D7C-827A-3A3B15649334}" presName="descendantText" presStyleLbl="alignAccFollowNode1" presStyleIdx="3" presStyleCnt="9" custScaleX="81892">
        <dgm:presLayoutVars>
          <dgm:bulletEnabled val="1"/>
        </dgm:presLayoutVars>
      </dgm:prSet>
      <dgm:spPr/>
    </dgm:pt>
    <dgm:pt modelId="{0C6FF917-3A6D-47FA-8E53-EBDB1CDFE112}" type="pres">
      <dgm:prSet presAssocID="{D3FA9A67-BF8A-4964-9224-B8707C8B31A7}" presName="sp" presStyleCnt="0"/>
      <dgm:spPr/>
    </dgm:pt>
    <dgm:pt modelId="{26EA2769-8C8F-480E-9086-AB353956B3CE}" type="pres">
      <dgm:prSet presAssocID="{5FAAFD84-4A16-4416-BDD6-495751D31AA7}" presName="linNode" presStyleCnt="0"/>
      <dgm:spPr/>
    </dgm:pt>
    <dgm:pt modelId="{37EA09D0-9E40-4781-8B55-7C49C6695D86}" type="pres">
      <dgm:prSet presAssocID="{5FAAFD84-4A16-4416-BDD6-495751D31AA7}" presName="parentText" presStyleLbl="node1" presStyleIdx="4" presStyleCnt="9">
        <dgm:presLayoutVars>
          <dgm:chMax val="1"/>
          <dgm:bulletEnabled val="1"/>
        </dgm:presLayoutVars>
      </dgm:prSet>
      <dgm:spPr/>
    </dgm:pt>
    <dgm:pt modelId="{7399BB55-AE0F-44FC-B5FE-E3D261E3B930}" type="pres">
      <dgm:prSet presAssocID="{5FAAFD84-4A16-4416-BDD6-495751D31AA7}" presName="descendantText" presStyleLbl="alignAccFollowNode1" presStyleIdx="4" presStyleCnt="9" custScaleX="81891">
        <dgm:presLayoutVars>
          <dgm:bulletEnabled val="1"/>
        </dgm:presLayoutVars>
      </dgm:prSet>
      <dgm:spPr/>
    </dgm:pt>
    <dgm:pt modelId="{D840FC41-79F0-40DE-9399-83F19498B6BB}" type="pres">
      <dgm:prSet presAssocID="{450F1364-31D7-4655-A5C0-7C6850CE343B}" presName="sp" presStyleCnt="0"/>
      <dgm:spPr/>
    </dgm:pt>
    <dgm:pt modelId="{03D3AB72-F01E-43D6-913E-44246D2AD33A}" type="pres">
      <dgm:prSet presAssocID="{0D99723E-CF63-4EBE-B69E-FCAEB0C20E67}" presName="linNode" presStyleCnt="0"/>
      <dgm:spPr/>
    </dgm:pt>
    <dgm:pt modelId="{7B5E31D1-A1F1-4580-8C02-2A87D9828145}" type="pres">
      <dgm:prSet presAssocID="{0D99723E-CF63-4EBE-B69E-FCAEB0C20E67}" presName="parentText" presStyleLbl="node1" presStyleIdx="5" presStyleCnt="9">
        <dgm:presLayoutVars>
          <dgm:chMax val="1"/>
          <dgm:bulletEnabled val="1"/>
        </dgm:presLayoutVars>
      </dgm:prSet>
      <dgm:spPr/>
    </dgm:pt>
    <dgm:pt modelId="{B7CBBF15-7B20-4A87-BADA-7EFFC6EEEC73}" type="pres">
      <dgm:prSet presAssocID="{0D99723E-CF63-4EBE-B69E-FCAEB0C20E67}" presName="descendantText" presStyleLbl="alignAccFollowNode1" presStyleIdx="5" presStyleCnt="9" custScaleX="81899">
        <dgm:presLayoutVars>
          <dgm:bulletEnabled val="1"/>
        </dgm:presLayoutVars>
      </dgm:prSet>
      <dgm:spPr/>
    </dgm:pt>
    <dgm:pt modelId="{24432C5D-EAB8-44BE-BFCC-3FB03798E84A}" type="pres">
      <dgm:prSet presAssocID="{15E6CB26-DE08-4D9C-BE7E-B1E73BD2B291}" presName="sp" presStyleCnt="0"/>
      <dgm:spPr/>
    </dgm:pt>
    <dgm:pt modelId="{DD161DBC-440D-42FA-926D-38F3147FE224}" type="pres">
      <dgm:prSet presAssocID="{DAB858C3-575F-4D68-BFEC-21D7A9931C4E}" presName="linNode" presStyleCnt="0"/>
      <dgm:spPr/>
    </dgm:pt>
    <dgm:pt modelId="{6814DA83-2953-45F6-9728-F61A6B988991}" type="pres">
      <dgm:prSet presAssocID="{DAB858C3-575F-4D68-BFEC-21D7A9931C4E}" presName="parentText" presStyleLbl="node1" presStyleIdx="6" presStyleCnt="9">
        <dgm:presLayoutVars>
          <dgm:chMax val="1"/>
          <dgm:bulletEnabled val="1"/>
        </dgm:presLayoutVars>
      </dgm:prSet>
      <dgm:spPr/>
    </dgm:pt>
    <dgm:pt modelId="{2E64A7E1-0214-48D1-AE9C-44794A1075A5}" type="pres">
      <dgm:prSet presAssocID="{DAB858C3-575F-4D68-BFEC-21D7A9931C4E}" presName="descendantText" presStyleLbl="alignAccFollowNode1" presStyleIdx="6" presStyleCnt="9" custScaleX="81898">
        <dgm:presLayoutVars>
          <dgm:bulletEnabled val="1"/>
        </dgm:presLayoutVars>
      </dgm:prSet>
      <dgm:spPr/>
    </dgm:pt>
    <dgm:pt modelId="{B29C6D69-A609-4F6E-A816-F057E19BC8E5}" type="pres">
      <dgm:prSet presAssocID="{9460F578-DFB8-4CB8-8D3F-59618FD15D90}" presName="sp" presStyleCnt="0"/>
      <dgm:spPr/>
    </dgm:pt>
    <dgm:pt modelId="{5D4EFB6C-0E72-4EB4-84BB-0BEB43644199}" type="pres">
      <dgm:prSet presAssocID="{F034E934-A159-4B0E-8B5C-7CC68172420E}" presName="linNode" presStyleCnt="0"/>
      <dgm:spPr/>
    </dgm:pt>
    <dgm:pt modelId="{3016C46D-E571-4A26-BB09-731AF7B617E9}" type="pres">
      <dgm:prSet presAssocID="{F034E934-A159-4B0E-8B5C-7CC68172420E}" presName="parentText" presStyleLbl="node1" presStyleIdx="7" presStyleCnt="9">
        <dgm:presLayoutVars>
          <dgm:chMax val="1"/>
          <dgm:bulletEnabled val="1"/>
        </dgm:presLayoutVars>
      </dgm:prSet>
      <dgm:spPr/>
    </dgm:pt>
    <dgm:pt modelId="{2088CCA4-ACC7-4344-8F8C-76DFA5DBED43}" type="pres">
      <dgm:prSet presAssocID="{F034E934-A159-4B0E-8B5C-7CC68172420E}" presName="descendantText" presStyleLbl="alignAccFollowNode1" presStyleIdx="7" presStyleCnt="9" custScaleX="82440">
        <dgm:presLayoutVars>
          <dgm:bulletEnabled val="1"/>
        </dgm:presLayoutVars>
      </dgm:prSet>
      <dgm:spPr/>
    </dgm:pt>
    <dgm:pt modelId="{AA92A2F9-78DA-4D59-B241-69A05477AA29}" type="pres">
      <dgm:prSet presAssocID="{B735E85B-3094-4EA8-B7F2-8FB957546A97}" presName="sp" presStyleCnt="0"/>
      <dgm:spPr/>
    </dgm:pt>
    <dgm:pt modelId="{CC89F9BC-07DA-4C72-887A-7099306A0655}" type="pres">
      <dgm:prSet presAssocID="{65B21D15-D5C6-4D80-883A-3137E8BBEC52}" presName="linNode" presStyleCnt="0"/>
      <dgm:spPr/>
    </dgm:pt>
    <dgm:pt modelId="{1F602103-D9C4-454D-A6F1-11630CC5398D}" type="pres">
      <dgm:prSet presAssocID="{65B21D15-D5C6-4D80-883A-3137E8BBEC52}" presName="parentText" presStyleLbl="node1" presStyleIdx="8" presStyleCnt="9">
        <dgm:presLayoutVars>
          <dgm:chMax val="1"/>
          <dgm:bulletEnabled val="1"/>
        </dgm:presLayoutVars>
      </dgm:prSet>
      <dgm:spPr/>
    </dgm:pt>
    <dgm:pt modelId="{680ED764-CAE4-4276-BE58-2CB04E8B5006}" type="pres">
      <dgm:prSet presAssocID="{65B21D15-D5C6-4D80-883A-3137E8BBEC52}" presName="descendantText" presStyleLbl="alignAccFollowNode1" presStyleIdx="8" presStyleCnt="9" custScaleX="82998">
        <dgm:presLayoutVars>
          <dgm:bulletEnabled val="1"/>
        </dgm:presLayoutVars>
      </dgm:prSet>
      <dgm:spPr/>
    </dgm:pt>
  </dgm:ptLst>
  <dgm:cxnLst>
    <dgm:cxn modelId="{83F0C401-9A84-452E-BCF2-582456EB4C11}" type="presOf" srcId="{4E6C9AEE-7212-45D4-BA5D-8BA4480670B9}" destId="{B7CBBF15-7B20-4A87-BADA-7EFFC6EEEC73}" srcOrd="0" destOrd="0" presId="urn:microsoft.com/office/officeart/2005/8/layout/vList5"/>
    <dgm:cxn modelId="{B57AF406-0188-4282-BCEC-A80043BD1F79}" srcId="{41A26F3A-2223-4F5B-84A4-6D219E0713F1}" destId="{F7916300-87BD-4D7C-827A-3A3B15649334}" srcOrd="3" destOrd="0" parTransId="{7D1B184A-7159-4AD7-A143-3B1C699E4172}" sibTransId="{D3FA9A67-BF8A-4964-9224-B8707C8B31A7}"/>
    <dgm:cxn modelId="{B0710D0D-003B-4456-8319-9B229F2BC00F}" type="presOf" srcId="{41A26F3A-2223-4F5B-84A4-6D219E0713F1}" destId="{E1B75590-F151-4AB3-B0D3-6F886EACE701}" srcOrd="0" destOrd="0" presId="urn:microsoft.com/office/officeart/2005/8/layout/vList5"/>
    <dgm:cxn modelId="{540BA50D-8A8F-404E-B060-8FD58244ECD2}" srcId="{65B21D15-D5C6-4D80-883A-3137E8BBEC52}" destId="{0D03CD21-13B0-4DF2-BC16-896B728391A6}" srcOrd="0" destOrd="0" parTransId="{0318D498-A9DF-44E8-B3EB-0EAFC20C8249}" sibTransId="{0F97CADF-A4AA-4766-94A6-670E4D1CA2B9}"/>
    <dgm:cxn modelId="{3288570E-3792-4A27-BCB4-D75FA0CAECD3}" srcId="{5FAAFD84-4A16-4416-BDD6-495751D31AA7}" destId="{CD688E09-7FF3-4FD6-839E-A98F671C4BE3}" srcOrd="0" destOrd="0" parTransId="{4E6F890A-08D6-49E1-A629-CBD277C328BC}" sibTransId="{3277D191-4568-4D3B-9C72-87C7FE32A5EB}"/>
    <dgm:cxn modelId="{A044A924-C5D3-49B4-9BD0-8D8FA1CA2CFD}" type="presOf" srcId="{F6AF8317-8E3B-4C5C-AA88-DFCE198B4E0F}" destId="{2E64A7E1-0214-48D1-AE9C-44794A1075A5}" srcOrd="0" destOrd="0" presId="urn:microsoft.com/office/officeart/2005/8/layout/vList5"/>
    <dgm:cxn modelId="{8EBB6626-5422-4C81-88F9-CADEF261CED6}" type="presOf" srcId="{0D99723E-CF63-4EBE-B69E-FCAEB0C20E67}" destId="{7B5E31D1-A1F1-4580-8C02-2A87D9828145}" srcOrd="0" destOrd="0" presId="urn:microsoft.com/office/officeart/2005/8/layout/vList5"/>
    <dgm:cxn modelId="{83F0C92F-46EB-46E5-8A06-634F1F3CA062}" srcId="{41A26F3A-2223-4F5B-84A4-6D219E0713F1}" destId="{C70CA018-7B87-4CE0-9A1B-0B1253578B31}" srcOrd="1" destOrd="0" parTransId="{7DA0542D-7137-4B88-BB8A-39BC66A31731}" sibTransId="{A4563596-EAED-4DB6-959D-A02C837A5E10}"/>
    <dgm:cxn modelId="{736E3C34-ED3A-4DBE-9934-4C32DEC1DEAD}" srcId="{BC0F0EC6-9780-4BE1-87F0-3FB47C95F334}" destId="{6D8FA90E-DAC9-43B2-9364-ED6E945CC435}" srcOrd="0" destOrd="0" parTransId="{562A6777-2B34-4EC4-A2B8-A5551DD0DC09}" sibTransId="{ABA08B43-47FC-445F-9316-7EF8C37AB5D0}"/>
    <dgm:cxn modelId="{74BEB25D-3825-447D-9B54-1018F987051F}" srcId="{A6675C3E-F999-4BD5-B386-F1D59BE979AB}" destId="{44F496B5-C26A-4CE3-BFEC-553AAD94EA67}" srcOrd="0" destOrd="0" parTransId="{CE054B23-072C-4E9A-BE51-5FE3189F8ED3}" sibTransId="{91C82540-E915-4C3B-B866-C7A1A9546760}"/>
    <dgm:cxn modelId="{F822F746-CE52-4CB2-BF70-8BB606F10F34}" type="presOf" srcId="{A4E9FA51-0933-4BA9-BCD0-9C32C861DD81}" destId="{95E6F7B3-F98D-4A1C-A4FF-855311104D28}" srcOrd="0" destOrd="0" presId="urn:microsoft.com/office/officeart/2005/8/layout/vList5"/>
    <dgm:cxn modelId="{F5796449-F265-4227-A41E-683F809E7B34}" type="presOf" srcId="{C70CA018-7B87-4CE0-9A1B-0B1253578B31}" destId="{1550DA2D-BEB2-4C1D-836B-88C9EAEDF883}" srcOrd="0" destOrd="0" presId="urn:microsoft.com/office/officeart/2005/8/layout/vList5"/>
    <dgm:cxn modelId="{9042B54A-1CEA-44E2-9067-34F6E53173FD}" type="presOf" srcId="{A6675C3E-F999-4BD5-B386-F1D59BE979AB}" destId="{4C7B199C-5C63-4F70-AD9F-DAC85BA2EE9D}" srcOrd="0" destOrd="0" presId="urn:microsoft.com/office/officeart/2005/8/layout/vList5"/>
    <dgm:cxn modelId="{C5190051-2152-4193-8F99-8453DD8BDB42}" srcId="{41A26F3A-2223-4F5B-84A4-6D219E0713F1}" destId="{DAB858C3-575F-4D68-BFEC-21D7A9931C4E}" srcOrd="6" destOrd="0" parTransId="{DF98B349-3592-4D24-9288-E55AE416E5B9}" sibTransId="{9460F578-DFB8-4CB8-8D3F-59618FD15D90}"/>
    <dgm:cxn modelId="{ADBFFD51-F99E-4C43-B90F-AC83536126F3}" type="presOf" srcId="{F7916300-87BD-4D7C-827A-3A3B15649334}" destId="{2F4E1269-F45E-4A29-ADD1-DC0A6695899D}" srcOrd="0" destOrd="0" presId="urn:microsoft.com/office/officeart/2005/8/layout/vList5"/>
    <dgm:cxn modelId="{494B857F-D934-4C00-95BD-6C075C7BEC3F}" type="presOf" srcId="{6B1BD5D6-4E46-432C-8D74-5FFE9068492C}" destId="{FBBC1B87-E996-40B4-924A-3EBCCBE03B60}" srcOrd="0" destOrd="0" presId="urn:microsoft.com/office/officeart/2005/8/layout/vList5"/>
    <dgm:cxn modelId="{D2C3EF87-A51C-40FC-9B98-4854E3195691}" type="presOf" srcId="{15D526FD-68D1-411A-88A9-79B4FB95FEDE}" destId="{2088CCA4-ACC7-4344-8F8C-76DFA5DBED43}" srcOrd="0" destOrd="0" presId="urn:microsoft.com/office/officeart/2005/8/layout/vList5"/>
    <dgm:cxn modelId="{FEE8E78E-6571-4365-A1D1-332E3E567426}" srcId="{41A26F3A-2223-4F5B-84A4-6D219E0713F1}" destId="{65B21D15-D5C6-4D80-883A-3137E8BBEC52}" srcOrd="8" destOrd="0" parTransId="{A833DDC3-1D4D-4944-BE98-157D4097C8ED}" sibTransId="{23169306-D7B0-4493-8191-F377E3A09BA1}"/>
    <dgm:cxn modelId="{0B49D292-9499-413D-9A88-121DCDF96631}" type="presOf" srcId="{0D03CD21-13B0-4DF2-BC16-896B728391A6}" destId="{680ED764-CAE4-4276-BE58-2CB04E8B5006}" srcOrd="0" destOrd="0" presId="urn:microsoft.com/office/officeart/2005/8/layout/vList5"/>
    <dgm:cxn modelId="{2AE89E98-18D5-4B94-A6FE-C6741B9D668E}" type="presOf" srcId="{CD688E09-7FF3-4FD6-839E-A98F671C4BE3}" destId="{7399BB55-AE0F-44FC-B5FE-E3D261E3B930}" srcOrd="0" destOrd="0" presId="urn:microsoft.com/office/officeart/2005/8/layout/vList5"/>
    <dgm:cxn modelId="{6A68E898-18A2-4393-B020-FC3FA1A10874}" srcId="{41A26F3A-2223-4F5B-84A4-6D219E0713F1}" destId="{0D99723E-CF63-4EBE-B69E-FCAEB0C20E67}" srcOrd="5" destOrd="0" parTransId="{9526CE8B-8FAE-462E-BB40-4156A61EE0BA}" sibTransId="{15E6CB26-DE08-4D9C-BE7E-B1E73BD2B291}"/>
    <dgm:cxn modelId="{8948939C-E259-4A52-AAE4-26F0C99A6CFE}" srcId="{0D99723E-CF63-4EBE-B69E-FCAEB0C20E67}" destId="{4E6C9AEE-7212-45D4-BA5D-8BA4480670B9}" srcOrd="0" destOrd="0" parTransId="{4B359BF4-96C8-4ECC-B6E6-C42A702B5456}" sibTransId="{148FF58C-A84E-480C-B52D-A20EE1F35814}"/>
    <dgm:cxn modelId="{FD7DD09C-2A09-4E4D-BC4B-96700323ED4F}" type="presOf" srcId="{6D8FA90E-DAC9-43B2-9364-ED6E945CC435}" destId="{05FBD473-C9E2-4D46-85D7-6E2A5863323E}" srcOrd="0" destOrd="0" presId="urn:microsoft.com/office/officeart/2005/8/layout/vList5"/>
    <dgm:cxn modelId="{902F05A2-209D-46F0-A169-3D7034D7D4E4}" srcId="{F034E934-A159-4B0E-8B5C-7CC68172420E}" destId="{15D526FD-68D1-411A-88A9-79B4FB95FEDE}" srcOrd="0" destOrd="0" parTransId="{C46253D3-2EDB-4E7B-983B-183576600048}" sibTransId="{EB0A338D-8E96-47F9-BCAE-C78ECC8D0491}"/>
    <dgm:cxn modelId="{11C615AE-2B26-472F-986D-D7016CFE921D}" type="presOf" srcId="{BC0F0EC6-9780-4BE1-87F0-3FB47C95F334}" destId="{F165C99B-0570-4991-BBAC-6FFE6BA0D709}" srcOrd="0" destOrd="0" presId="urn:microsoft.com/office/officeart/2005/8/layout/vList5"/>
    <dgm:cxn modelId="{F26FE6B3-666A-4E45-8AF0-CB90722186FA}" srcId="{41A26F3A-2223-4F5B-84A4-6D219E0713F1}" destId="{F034E934-A159-4B0E-8B5C-7CC68172420E}" srcOrd="7" destOrd="0" parTransId="{F0347D94-FBBE-45F5-9B68-957879A468D8}" sibTransId="{B735E85B-3094-4EA8-B7F2-8FB957546A97}"/>
    <dgm:cxn modelId="{F172C2BA-50AB-4E09-B48E-4F94DD5C85F7}" srcId="{41A26F3A-2223-4F5B-84A4-6D219E0713F1}" destId="{BC0F0EC6-9780-4BE1-87F0-3FB47C95F334}" srcOrd="2" destOrd="0" parTransId="{E41B70A7-EA53-4051-988D-3819C6E46471}" sibTransId="{7B3C9895-39EF-4336-96DA-D8F1FF642415}"/>
    <dgm:cxn modelId="{81DC0DCA-BDC1-4038-83D1-E807BC9AC746}" type="presOf" srcId="{65B21D15-D5C6-4D80-883A-3137E8BBEC52}" destId="{1F602103-D9C4-454D-A6F1-11630CC5398D}" srcOrd="0" destOrd="0" presId="urn:microsoft.com/office/officeart/2005/8/layout/vList5"/>
    <dgm:cxn modelId="{524F29D3-EF84-4B07-B0FB-70CEA6ED706A}" srcId="{C70CA018-7B87-4CE0-9A1B-0B1253578B31}" destId="{6B1BD5D6-4E46-432C-8D74-5FFE9068492C}" srcOrd="0" destOrd="0" parTransId="{C31F2E91-DE2F-4EB5-A394-DF8BD11722DD}" sibTransId="{42BC6939-44F1-4CB6-8B00-F04ED1952C94}"/>
    <dgm:cxn modelId="{9D0A4DDD-7E2C-4B92-9C98-6BC434DF46E5}" type="presOf" srcId="{44F496B5-C26A-4CE3-BFEC-553AAD94EA67}" destId="{72B75F98-E805-465A-AD18-1D81E6E327A2}" srcOrd="0" destOrd="0" presId="urn:microsoft.com/office/officeart/2005/8/layout/vList5"/>
    <dgm:cxn modelId="{FEE4A8E8-5FCB-4AEB-A2EF-D3A16B03A7D8}" srcId="{41A26F3A-2223-4F5B-84A4-6D219E0713F1}" destId="{A6675C3E-F999-4BD5-B386-F1D59BE979AB}" srcOrd="0" destOrd="0" parTransId="{F8AF9B4B-1F54-4C44-88B1-F430317FDC9F}" sibTransId="{2E21E6DD-B952-40CE-93A0-D4BA7DB0948D}"/>
    <dgm:cxn modelId="{159ABEE9-3BE7-4D3B-BCAC-0E23B5E657EE}" type="presOf" srcId="{5FAAFD84-4A16-4416-BDD6-495751D31AA7}" destId="{37EA09D0-9E40-4781-8B55-7C49C6695D86}" srcOrd="0" destOrd="0" presId="urn:microsoft.com/office/officeart/2005/8/layout/vList5"/>
    <dgm:cxn modelId="{926124EF-5C4F-439B-AD1C-75A218FAED6A}" srcId="{F7916300-87BD-4D7C-827A-3A3B15649334}" destId="{A4E9FA51-0933-4BA9-BCD0-9C32C861DD81}" srcOrd="0" destOrd="0" parTransId="{49D9361F-9462-4307-B2F6-843A983BA30C}" sibTransId="{2B1A5CDD-1043-4422-966B-8FAC69A29E17}"/>
    <dgm:cxn modelId="{659E13F2-BD86-4E82-A781-AC068E60F380}" type="presOf" srcId="{F034E934-A159-4B0E-8B5C-7CC68172420E}" destId="{3016C46D-E571-4A26-BB09-731AF7B617E9}" srcOrd="0" destOrd="0" presId="urn:microsoft.com/office/officeart/2005/8/layout/vList5"/>
    <dgm:cxn modelId="{F8140CF5-25C1-4F6F-BA93-18366397014E}" srcId="{DAB858C3-575F-4D68-BFEC-21D7A9931C4E}" destId="{F6AF8317-8E3B-4C5C-AA88-DFCE198B4E0F}" srcOrd="0" destOrd="0" parTransId="{2F26A37C-3240-480F-B69F-DC3112680502}" sibTransId="{7523479B-B79E-4C93-9B00-DCA630533BBB}"/>
    <dgm:cxn modelId="{B9DC29FC-758E-408E-86B7-4FD87BB5E488}" srcId="{41A26F3A-2223-4F5B-84A4-6D219E0713F1}" destId="{5FAAFD84-4A16-4416-BDD6-495751D31AA7}" srcOrd="4" destOrd="0" parTransId="{BDD7F47F-ABC2-45ED-B634-A9E1588C2BD6}" sibTransId="{450F1364-31D7-4655-A5C0-7C6850CE343B}"/>
    <dgm:cxn modelId="{B69557FD-153C-4F68-B563-EB9F3D826EFE}" type="presOf" srcId="{DAB858C3-575F-4D68-BFEC-21D7A9931C4E}" destId="{6814DA83-2953-45F6-9728-F61A6B988991}" srcOrd="0" destOrd="0" presId="urn:microsoft.com/office/officeart/2005/8/layout/vList5"/>
    <dgm:cxn modelId="{7A373206-8CA7-40BF-8642-0FFC5E508E86}" type="presParOf" srcId="{E1B75590-F151-4AB3-B0D3-6F886EACE701}" destId="{3E6FE7CC-1E13-477D-871F-0CFA06452A78}" srcOrd="0" destOrd="0" presId="urn:microsoft.com/office/officeart/2005/8/layout/vList5"/>
    <dgm:cxn modelId="{FC2ABDC8-DEA9-4342-B551-9EE7F46C771D}" type="presParOf" srcId="{3E6FE7CC-1E13-477D-871F-0CFA06452A78}" destId="{4C7B199C-5C63-4F70-AD9F-DAC85BA2EE9D}" srcOrd="0" destOrd="0" presId="urn:microsoft.com/office/officeart/2005/8/layout/vList5"/>
    <dgm:cxn modelId="{4C31F154-D59E-4823-A322-0D75CD30DA80}" type="presParOf" srcId="{3E6FE7CC-1E13-477D-871F-0CFA06452A78}" destId="{72B75F98-E805-465A-AD18-1D81E6E327A2}" srcOrd="1" destOrd="0" presId="urn:microsoft.com/office/officeart/2005/8/layout/vList5"/>
    <dgm:cxn modelId="{869B9304-3822-4FF5-AAE0-DBE7B0353788}" type="presParOf" srcId="{E1B75590-F151-4AB3-B0D3-6F886EACE701}" destId="{50A2714E-9033-4209-BAE7-C77C8495E37F}" srcOrd="1" destOrd="0" presId="urn:microsoft.com/office/officeart/2005/8/layout/vList5"/>
    <dgm:cxn modelId="{38CA1A23-5958-4A7C-90EE-A1630F3E3FEB}" type="presParOf" srcId="{E1B75590-F151-4AB3-B0D3-6F886EACE701}" destId="{EA9A4BC4-0A7F-46F1-9790-1C7A759F9C28}" srcOrd="2" destOrd="0" presId="urn:microsoft.com/office/officeart/2005/8/layout/vList5"/>
    <dgm:cxn modelId="{64741CE1-84AA-4811-BACA-293B1D312F1C}" type="presParOf" srcId="{EA9A4BC4-0A7F-46F1-9790-1C7A759F9C28}" destId="{1550DA2D-BEB2-4C1D-836B-88C9EAEDF883}" srcOrd="0" destOrd="0" presId="urn:microsoft.com/office/officeart/2005/8/layout/vList5"/>
    <dgm:cxn modelId="{D6C85B1E-FE5F-4675-825B-B4246805DDD2}" type="presParOf" srcId="{EA9A4BC4-0A7F-46F1-9790-1C7A759F9C28}" destId="{FBBC1B87-E996-40B4-924A-3EBCCBE03B60}" srcOrd="1" destOrd="0" presId="urn:microsoft.com/office/officeart/2005/8/layout/vList5"/>
    <dgm:cxn modelId="{A0454DEF-06F7-42F8-A1D7-66F7D298B1A2}" type="presParOf" srcId="{E1B75590-F151-4AB3-B0D3-6F886EACE701}" destId="{72F57837-76C2-4792-8BC8-6B0FB60590FE}" srcOrd="3" destOrd="0" presId="urn:microsoft.com/office/officeart/2005/8/layout/vList5"/>
    <dgm:cxn modelId="{1547371D-96DF-4861-90F1-C1215923D3FD}" type="presParOf" srcId="{E1B75590-F151-4AB3-B0D3-6F886EACE701}" destId="{CB308C63-7730-4E6A-B81A-E362C7665D65}" srcOrd="4" destOrd="0" presId="urn:microsoft.com/office/officeart/2005/8/layout/vList5"/>
    <dgm:cxn modelId="{CD61E7E1-BB98-4DEB-A1FB-DCF47FED81C2}" type="presParOf" srcId="{CB308C63-7730-4E6A-B81A-E362C7665D65}" destId="{F165C99B-0570-4991-BBAC-6FFE6BA0D709}" srcOrd="0" destOrd="0" presId="urn:microsoft.com/office/officeart/2005/8/layout/vList5"/>
    <dgm:cxn modelId="{90BC0534-ABAE-49A1-8128-6210E914C0EF}" type="presParOf" srcId="{CB308C63-7730-4E6A-B81A-E362C7665D65}" destId="{05FBD473-C9E2-4D46-85D7-6E2A5863323E}" srcOrd="1" destOrd="0" presId="urn:microsoft.com/office/officeart/2005/8/layout/vList5"/>
    <dgm:cxn modelId="{E8D11A09-15BE-4B92-A7C7-182D20D3DD3A}" type="presParOf" srcId="{E1B75590-F151-4AB3-B0D3-6F886EACE701}" destId="{56224382-00F3-4A97-B87D-140B025F9899}" srcOrd="5" destOrd="0" presId="urn:microsoft.com/office/officeart/2005/8/layout/vList5"/>
    <dgm:cxn modelId="{14D4A3B1-54A7-45F3-8BDB-4B96A6358CA4}" type="presParOf" srcId="{E1B75590-F151-4AB3-B0D3-6F886EACE701}" destId="{60A2454C-31BC-4312-9421-5C2C74D4BED9}" srcOrd="6" destOrd="0" presId="urn:microsoft.com/office/officeart/2005/8/layout/vList5"/>
    <dgm:cxn modelId="{91DA3852-6D09-46DC-92B0-F20E5D21032B}" type="presParOf" srcId="{60A2454C-31BC-4312-9421-5C2C74D4BED9}" destId="{2F4E1269-F45E-4A29-ADD1-DC0A6695899D}" srcOrd="0" destOrd="0" presId="urn:microsoft.com/office/officeart/2005/8/layout/vList5"/>
    <dgm:cxn modelId="{36F3D073-580C-4063-9366-1D47BD4EBBB5}" type="presParOf" srcId="{60A2454C-31BC-4312-9421-5C2C74D4BED9}" destId="{95E6F7B3-F98D-4A1C-A4FF-855311104D28}" srcOrd="1" destOrd="0" presId="urn:microsoft.com/office/officeart/2005/8/layout/vList5"/>
    <dgm:cxn modelId="{0F778D12-E327-40CD-9A67-2AAD0CB704B8}" type="presParOf" srcId="{E1B75590-F151-4AB3-B0D3-6F886EACE701}" destId="{0C6FF917-3A6D-47FA-8E53-EBDB1CDFE112}" srcOrd="7" destOrd="0" presId="urn:microsoft.com/office/officeart/2005/8/layout/vList5"/>
    <dgm:cxn modelId="{D5EEBF5E-173D-4ED3-A89B-B7A5A980FB62}" type="presParOf" srcId="{E1B75590-F151-4AB3-B0D3-6F886EACE701}" destId="{26EA2769-8C8F-480E-9086-AB353956B3CE}" srcOrd="8" destOrd="0" presId="urn:microsoft.com/office/officeart/2005/8/layout/vList5"/>
    <dgm:cxn modelId="{44EA80C2-6F24-43D8-9292-0CA1F611A29E}" type="presParOf" srcId="{26EA2769-8C8F-480E-9086-AB353956B3CE}" destId="{37EA09D0-9E40-4781-8B55-7C49C6695D86}" srcOrd="0" destOrd="0" presId="urn:microsoft.com/office/officeart/2005/8/layout/vList5"/>
    <dgm:cxn modelId="{D6B6E10B-84ED-40C7-B62F-EDBAE4049186}" type="presParOf" srcId="{26EA2769-8C8F-480E-9086-AB353956B3CE}" destId="{7399BB55-AE0F-44FC-B5FE-E3D261E3B930}" srcOrd="1" destOrd="0" presId="urn:microsoft.com/office/officeart/2005/8/layout/vList5"/>
    <dgm:cxn modelId="{C0DF9969-2DEF-4BD2-9A1F-95CA3CF868D5}" type="presParOf" srcId="{E1B75590-F151-4AB3-B0D3-6F886EACE701}" destId="{D840FC41-79F0-40DE-9399-83F19498B6BB}" srcOrd="9" destOrd="0" presId="urn:microsoft.com/office/officeart/2005/8/layout/vList5"/>
    <dgm:cxn modelId="{77427F20-0A57-41DB-AB41-DEB34FC71F7A}" type="presParOf" srcId="{E1B75590-F151-4AB3-B0D3-6F886EACE701}" destId="{03D3AB72-F01E-43D6-913E-44246D2AD33A}" srcOrd="10" destOrd="0" presId="urn:microsoft.com/office/officeart/2005/8/layout/vList5"/>
    <dgm:cxn modelId="{F9E33A85-0BA9-410B-90E8-C8124919A839}" type="presParOf" srcId="{03D3AB72-F01E-43D6-913E-44246D2AD33A}" destId="{7B5E31D1-A1F1-4580-8C02-2A87D9828145}" srcOrd="0" destOrd="0" presId="urn:microsoft.com/office/officeart/2005/8/layout/vList5"/>
    <dgm:cxn modelId="{C435E3F6-424D-4B56-A254-8FCAAEA00BB0}" type="presParOf" srcId="{03D3AB72-F01E-43D6-913E-44246D2AD33A}" destId="{B7CBBF15-7B20-4A87-BADA-7EFFC6EEEC73}" srcOrd="1" destOrd="0" presId="urn:microsoft.com/office/officeart/2005/8/layout/vList5"/>
    <dgm:cxn modelId="{926E7709-501E-4BE1-AEEB-EA549BBC35F8}" type="presParOf" srcId="{E1B75590-F151-4AB3-B0D3-6F886EACE701}" destId="{24432C5D-EAB8-44BE-BFCC-3FB03798E84A}" srcOrd="11" destOrd="0" presId="urn:microsoft.com/office/officeart/2005/8/layout/vList5"/>
    <dgm:cxn modelId="{2806BBC0-B17A-4E54-8B32-8D1AF5361C64}" type="presParOf" srcId="{E1B75590-F151-4AB3-B0D3-6F886EACE701}" destId="{DD161DBC-440D-42FA-926D-38F3147FE224}" srcOrd="12" destOrd="0" presId="urn:microsoft.com/office/officeart/2005/8/layout/vList5"/>
    <dgm:cxn modelId="{4DECD66C-46CC-4AD4-A8FE-434DC1507DDD}" type="presParOf" srcId="{DD161DBC-440D-42FA-926D-38F3147FE224}" destId="{6814DA83-2953-45F6-9728-F61A6B988991}" srcOrd="0" destOrd="0" presId="urn:microsoft.com/office/officeart/2005/8/layout/vList5"/>
    <dgm:cxn modelId="{75E6F825-1034-47D6-A822-281DF44B8154}" type="presParOf" srcId="{DD161DBC-440D-42FA-926D-38F3147FE224}" destId="{2E64A7E1-0214-48D1-AE9C-44794A1075A5}" srcOrd="1" destOrd="0" presId="urn:microsoft.com/office/officeart/2005/8/layout/vList5"/>
    <dgm:cxn modelId="{5CB5D948-67E2-4104-A49E-93EDE21D4726}" type="presParOf" srcId="{E1B75590-F151-4AB3-B0D3-6F886EACE701}" destId="{B29C6D69-A609-4F6E-A816-F057E19BC8E5}" srcOrd="13" destOrd="0" presId="urn:microsoft.com/office/officeart/2005/8/layout/vList5"/>
    <dgm:cxn modelId="{1DE9D401-3EF3-4DB1-85FE-070E0E2243F8}" type="presParOf" srcId="{E1B75590-F151-4AB3-B0D3-6F886EACE701}" destId="{5D4EFB6C-0E72-4EB4-84BB-0BEB43644199}" srcOrd="14" destOrd="0" presId="urn:microsoft.com/office/officeart/2005/8/layout/vList5"/>
    <dgm:cxn modelId="{89E9384F-C54B-41CD-980A-F452050BB419}" type="presParOf" srcId="{5D4EFB6C-0E72-4EB4-84BB-0BEB43644199}" destId="{3016C46D-E571-4A26-BB09-731AF7B617E9}" srcOrd="0" destOrd="0" presId="urn:microsoft.com/office/officeart/2005/8/layout/vList5"/>
    <dgm:cxn modelId="{4651ABF1-B312-420E-8814-7FEB5ED024B6}" type="presParOf" srcId="{5D4EFB6C-0E72-4EB4-84BB-0BEB43644199}" destId="{2088CCA4-ACC7-4344-8F8C-76DFA5DBED43}" srcOrd="1" destOrd="0" presId="urn:microsoft.com/office/officeart/2005/8/layout/vList5"/>
    <dgm:cxn modelId="{0B7D4BB6-E443-4063-AC60-7B03C53CD9B4}" type="presParOf" srcId="{E1B75590-F151-4AB3-B0D3-6F886EACE701}" destId="{AA92A2F9-78DA-4D59-B241-69A05477AA29}" srcOrd="15" destOrd="0" presId="urn:microsoft.com/office/officeart/2005/8/layout/vList5"/>
    <dgm:cxn modelId="{34D85EFB-C04B-4420-9318-6473EE56AC72}" type="presParOf" srcId="{E1B75590-F151-4AB3-B0D3-6F886EACE701}" destId="{CC89F9BC-07DA-4C72-887A-7099306A0655}" srcOrd="16" destOrd="0" presId="urn:microsoft.com/office/officeart/2005/8/layout/vList5"/>
    <dgm:cxn modelId="{15A81EB1-C13C-46DD-903A-44E6F9635793}" type="presParOf" srcId="{CC89F9BC-07DA-4C72-887A-7099306A0655}" destId="{1F602103-D9C4-454D-A6F1-11630CC5398D}" srcOrd="0" destOrd="0" presId="urn:microsoft.com/office/officeart/2005/8/layout/vList5"/>
    <dgm:cxn modelId="{0E90B470-2C48-4B46-9F48-F305831236EF}" type="presParOf" srcId="{CC89F9BC-07DA-4C72-887A-7099306A0655}" destId="{680ED764-CAE4-4276-BE58-2CB04E8B500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1A26F3A-2223-4F5B-84A4-6D219E0713F1}" type="doc">
      <dgm:prSet loTypeId="urn:microsoft.com/office/officeart/2005/8/layout/vList5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A6675C3E-F999-4BD5-B386-F1D59BE979AB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b="0" i="0" dirty="0">
              <a:solidFill>
                <a:schemeClr val="tx1"/>
              </a:solidFill>
              <a:latin typeface="+mn-lt"/>
              <a:cs typeface="Times New Roman" pitchFamily="18" charset="0"/>
            </a:rPr>
            <a:t>1 слайд</a:t>
          </a:r>
        </a:p>
      </dgm:t>
    </dgm:pt>
    <dgm:pt modelId="{F8AF9B4B-1F54-4C44-88B1-F430317FDC9F}" type="parTrans" cxnId="{FEE4A8E8-5FCB-4AEB-A2EF-D3A16B03A7D8}">
      <dgm:prSet/>
      <dgm:spPr/>
      <dgm:t>
        <a:bodyPr/>
        <a:lstStyle/>
        <a:p>
          <a:endParaRPr lang="ru-RU"/>
        </a:p>
      </dgm:t>
    </dgm:pt>
    <dgm:pt modelId="{2E21E6DD-B952-40CE-93A0-D4BA7DB0948D}" type="sibTrans" cxnId="{FEE4A8E8-5FCB-4AEB-A2EF-D3A16B03A7D8}">
      <dgm:prSet/>
      <dgm:spPr/>
      <dgm:t>
        <a:bodyPr/>
        <a:lstStyle/>
        <a:p>
          <a:endParaRPr lang="ru-RU"/>
        </a:p>
      </dgm:t>
    </dgm:pt>
    <dgm:pt modelId="{44F496B5-C26A-4CE3-BFEC-553AAD94EA67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титульный лист</a:t>
          </a:r>
          <a:endParaRPr lang="ru-RU" sz="1800" b="1" dirty="0">
            <a:latin typeface="Arial" pitchFamily="34" charset="0"/>
            <a:cs typeface="Arial" pitchFamily="34" charset="0"/>
          </a:endParaRPr>
        </a:p>
      </dgm:t>
    </dgm:pt>
    <dgm:pt modelId="{CE054B23-072C-4E9A-BE51-5FE3189F8ED3}" type="parTrans" cxnId="{74BEB25D-3825-447D-9B54-1018F987051F}">
      <dgm:prSet/>
      <dgm:spPr/>
      <dgm:t>
        <a:bodyPr/>
        <a:lstStyle/>
        <a:p>
          <a:endParaRPr lang="ru-RU"/>
        </a:p>
      </dgm:t>
    </dgm:pt>
    <dgm:pt modelId="{91C82540-E915-4C3B-B866-C7A1A9546760}" type="sibTrans" cxnId="{74BEB25D-3825-447D-9B54-1018F987051F}">
      <dgm:prSet/>
      <dgm:spPr/>
      <dgm:t>
        <a:bodyPr/>
        <a:lstStyle/>
        <a:p>
          <a:endParaRPr lang="ru-RU"/>
        </a:p>
      </dgm:t>
    </dgm:pt>
    <dgm:pt modelId="{C70CA018-7B87-4CE0-9A1B-0B1253578B31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2 слайд</a:t>
          </a:r>
        </a:p>
      </dgm:t>
    </dgm:pt>
    <dgm:pt modelId="{7DA0542D-7137-4B88-BB8A-39BC66A31731}" type="parTrans" cxnId="{83F0C92F-46EB-46E5-8A06-634F1F3CA062}">
      <dgm:prSet/>
      <dgm:spPr/>
      <dgm:t>
        <a:bodyPr/>
        <a:lstStyle/>
        <a:p>
          <a:endParaRPr lang="ru-RU"/>
        </a:p>
      </dgm:t>
    </dgm:pt>
    <dgm:pt modelId="{A4563596-EAED-4DB6-959D-A02C837A5E10}" type="sibTrans" cxnId="{83F0C92F-46EB-46E5-8A06-634F1F3CA062}">
      <dgm:prSet/>
      <dgm:spPr/>
      <dgm:t>
        <a:bodyPr/>
        <a:lstStyle/>
        <a:p>
          <a:endParaRPr lang="ru-RU"/>
        </a:p>
      </dgm:t>
    </dgm:pt>
    <dgm:pt modelId="{BC0F0EC6-9780-4BE1-87F0-3FB47C95F334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3 слайд</a:t>
          </a:r>
        </a:p>
      </dgm:t>
    </dgm:pt>
    <dgm:pt modelId="{E41B70A7-EA53-4051-988D-3819C6E46471}" type="parTrans" cxnId="{F172C2BA-50AB-4E09-B48E-4F94DD5C85F7}">
      <dgm:prSet/>
      <dgm:spPr/>
      <dgm:t>
        <a:bodyPr/>
        <a:lstStyle/>
        <a:p>
          <a:endParaRPr lang="ru-RU"/>
        </a:p>
      </dgm:t>
    </dgm:pt>
    <dgm:pt modelId="{7B3C9895-39EF-4336-96DA-D8F1FF642415}" type="sibTrans" cxnId="{F172C2BA-50AB-4E09-B48E-4F94DD5C85F7}">
      <dgm:prSet/>
      <dgm:spPr/>
      <dgm:t>
        <a:bodyPr/>
        <a:lstStyle/>
        <a:p>
          <a:endParaRPr lang="ru-RU"/>
        </a:p>
      </dgm:t>
    </dgm:pt>
    <dgm:pt modelId="{6D8FA90E-DAC9-43B2-9364-ED6E945CC435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понятийный аппарат</a:t>
          </a:r>
        </a:p>
      </dgm:t>
    </dgm:pt>
    <dgm:pt modelId="{562A6777-2B34-4EC4-A2B8-A5551DD0DC09}" type="parTrans" cxnId="{736E3C34-ED3A-4DBE-9934-4C32DEC1DEAD}">
      <dgm:prSet/>
      <dgm:spPr/>
      <dgm:t>
        <a:bodyPr/>
        <a:lstStyle/>
        <a:p>
          <a:endParaRPr lang="ru-RU"/>
        </a:p>
      </dgm:t>
    </dgm:pt>
    <dgm:pt modelId="{ABA08B43-47FC-445F-9316-7EF8C37AB5D0}" type="sibTrans" cxnId="{736E3C34-ED3A-4DBE-9934-4C32DEC1DEAD}">
      <dgm:prSet/>
      <dgm:spPr/>
      <dgm:t>
        <a:bodyPr/>
        <a:lstStyle/>
        <a:p>
          <a:endParaRPr lang="ru-RU"/>
        </a:p>
      </dgm:t>
    </dgm:pt>
    <dgm:pt modelId="{F7916300-87BD-4D7C-827A-3A3B15649334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4-7 слайды</a:t>
          </a:r>
        </a:p>
      </dgm:t>
    </dgm:pt>
    <dgm:pt modelId="{7D1B184A-7159-4AD7-A143-3B1C699E4172}" type="parTrans" cxnId="{B57AF406-0188-4282-BCEC-A80043BD1F79}">
      <dgm:prSet/>
      <dgm:spPr/>
      <dgm:t>
        <a:bodyPr/>
        <a:lstStyle/>
        <a:p>
          <a:endParaRPr lang="ru-RU"/>
        </a:p>
      </dgm:t>
    </dgm:pt>
    <dgm:pt modelId="{D3FA9A67-BF8A-4964-9224-B8707C8B31A7}" type="sibTrans" cxnId="{B57AF406-0188-4282-BCEC-A80043BD1F79}">
      <dgm:prSet/>
      <dgm:spPr/>
      <dgm:t>
        <a:bodyPr/>
        <a:lstStyle/>
        <a:p>
          <a:endParaRPr lang="ru-RU"/>
        </a:p>
      </dgm:t>
    </dgm:pt>
    <dgm:pt modelId="{5FAAFD84-4A16-4416-BDD6-495751D31AA7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8 слайд</a:t>
          </a:r>
        </a:p>
      </dgm:t>
    </dgm:pt>
    <dgm:pt modelId="{BDD7F47F-ABC2-45ED-B634-A9E1588C2BD6}" type="parTrans" cxnId="{B9DC29FC-758E-408E-86B7-4FD87BB5E488}">
      <dgm:prSet/>
      <dgm:spPr/>
      <dgm:t>
        <a:bodyPr/>
        <a:lstStyle/>
        <a:p>
          <a:endParaRPr lang="ru-RU"/>
        </a:p>
      </dgm:t>
    </dgm:pt>
    <dgm:pt modelId="{450F1364-31D7-4655-A5C0-7C6850CE343B}" type="sibTrans" cxnId="{B9DC29FC-758E-408E-86B7-4FD87BB5E488}">
      <dgm:prSet/>
      <dgm:spPr/>
      <dgm:t>
        <a:bodyPr/>
        <a:lstStyle/>
        <a:p>
          <a:endParaRPr lang="ru-RU"/>
        </a:p>
      </dgm:t>
    </dgm:pt>
    <dgm:pt modelId="{A4E9FA51-0933-4BA9-BCD0-9C32C861DD81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теоретическая часть</a:t>
          </a:r>
        </a:p>
      </dgm:t>
    </dgm:pt>
    <dgm:pt modelId="{49D9361F-9462-4307-B2F6-843A983BA30C}" type="parTrans" cxnId="{926124EF-5C4F-439B-AD1C-75A218FAED6A}">
      <dgm:prSet/>
      <dgm:spPr/>
      <dgm:t>
        <a:bodyPr/>
        <a:lstStyle/>
        <a:p>
          <a:endParaRPr lang="ru-RU"/>
        </a:p>
      </dgm:t>
    </dgm:pt>
    <dgm:pt modelId="{2B1A5CDD-1043-4422-966B-8FAC69A29E17}" type="sibTrans" cxnId="{926124EF-5C4F-439B-AD1C-75A218FAED6A}">
      <dgm:prSet/>
      <dgm:spPr/>
      <dgm:t>
        <a:bodyPr/>
        <a:lstStyle/>
        <a:p>
          <a:endParaRPr lang="ru-RU"/>
        </a:p>
      </dgm:t>
    </dgm:pt>
    <dgm:pt modelId="{CD688E09-7FF3-4FD6-839E-A98F671C4BE3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выводы</a:t>
          </a:r>
        </a:p>
      </dgm:t>
    </dgm:pt>
    <dgm:pt modelId="{4E6F890A-08D6-49E1-A629-CBD277C328BC}" type="parTrans" cxnId="{3288570E-3792-4A27-BCB4-D75FA0CAECD3}">
      <dgm:prSet/>
      <dgm:spPr/>
      <dgm:t>
        <a:bodyPr/>
        <a:lstStyle/>
        <a:p>
          <a:endParaRPr lang="ru-RU"/>
        </a:p>
      </dgm:t>
    </dgm:pt>
    <dgm:pt modelId="{3277D191-4568-4D3B-9C72-87C7FE32A5EB}" type="sibTrans" cxnId="{3288570E-3792-4A27-BCB4-D75FA0CAECD3}">
      <dgm:prSet/>
      <dgm:spPr/>
      <dgm:t>
        <a:bodyPr/>
        <a:lstStyle/>
        <a:p>
          <a:endParaRPr lang="ru-RU"/>
        </a:p>
      </dgm:t>
    </dgm:pt>
    <dgm:pt modelId="{0D99723E-CF63-4EBE-B69E-FCAEB0C20E67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9-12 слайды</a:t>
          </a:r>
        </a:p>
      </dgm:t>
    </dgm:pt>
    <dgm:pt modelId="{9526CE8B-8FAE-462E-BB40-4156A61EE0BA}" type="parTrans" cxnId="{6A68E898-18A2-4393-B020-FC3FA1A10874}">
      <dgm:prSet/>
      <dgm:spPr/>
      <dgm:t>
        <a:bodyPr/>
        <a:lstStyle/>
        <a:p>
          <a:endParaRPr lang="ru-RU"/>
        </a:p>
      </dgm:t>
    </dgm:pt>
    <dgm:pt modelId="{15E6CB26-DE08-4D9C-BE7E-B1E73BD2B291}" type="sibTrans" cxnId="{6A68E898-18A2-4393-B020-FC3FA1A10874}">
      <dgm:prSet/>
      <dgm:spPr/>
      <dgm:t>
        <a:bodyPr/>
        <a:lstStyle/>
        <a:p>
          <a:endParaRPr lang="ru-RU"/>
        </a:p>
      </dgm:t>
    </dgm:pt>
    <dgm:pt modelId="{4E6C9AEE-7212-45D4-BA5D-8BA4480670B9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практическая часть</a:t>
          </a:r>
        </a:p>
      </dgm:t>
    </dgm:pt>
    <dgm:pt modelId="{4B359BF4-96C8-4ECC-B6E6-C42A702B5456}" type="parTrans" cxnId="{8948939C-E259-4A52-AAE4-26F0C99A6CFE}">
      <dgm:prSet/>
      <dgm:spPr/>
      <dgm:t>
        <a:bodyPr/>
        <a:lstStyle/>
        <a:p>
          <a:endParaRPr lang="ru-RU"/>
        </a:p>
      </dgm:t>
    </dgm:pt>
    <dgm:pt modelId="{148FF58C-A84E-480C-B52D-A20EE1F35814}" type="sibTrans" cxnId="{8948939C-E259-4A52-AAE4-26F0C99A6CFE}">
      <dgm:prSet/>
      <dgm:spPr/>
      <dgm:t>
        <a:bodyPr/>
        <a:lstStyle/>
        <a:p>
          <a:endParaRPr lang="ru-RU"/>
        </a:p>
      </dgm:t>
    </dgm:pt>
    <dgm:pt modelId="{DAB858C3-575F-4D68-BFEC-21D7A9931C4E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13 слайд</a:t>
          </a:r>
        </a:p>
      </dgm:t>
    </dgm:pt>
    <dgm:pt modelId="{DF98B349-3592-4D24-9288-E55AE416E5B9}" type="parTrans" cxnId="{C5190051-2152-4193-8F99-8453DD8BDB42}">
      <dgm:prSet/>
      <dgm:spPr/>
      <dgm:t>
        <a:bodyPr/>
        <a:lstStyle/>
        <a:p>
          <a:endParaRPr lang="ru-RU"/>
        </a:p>
      </dgm:t>
    </dgm:pt>
    <dgm:pt modelId="{9460F578-DFB8-4CB8-8D3F-59618FD15D90}" type="sibTrans" cxnId="{C5190051-2152-4193-8F99-8453DD8BDB42}">
      <dgm:prSet/>
      <dgm:spPr/>
      <dgm:t>
        <a:bodyPr/>
        <a:lstStyle/>
        <a:p>
          <a:endParaRPr lang="ru-RU"/>
        </a:p>
      </dgm:t>
    </dgm:pt>
    <dgm:pt modelId="{65B21D15-D5C6-4D80-883A-3137E8BBEC52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15 слайды</a:t>
          </a:r>
        </a:p>
      </dgm:t>
    </dgm:pt>
    <dgm:pt modelId="{A833DDC3-1D4D-4944-BE98-157D4097C8ED}" type="parTrans" cxnId="{FEE8E78E-6571-4365-A1D1-332E3E567426}">
      <dgm:prSet/>
      <dgm:spPr/>
      <dgm:t>
        <a:bodyPr/>
        <a:lstStyle/>
        <a:p>
          <a:endParaRPr lang="ru-RU"/>
        </a:p>
      </dgm:t>
    </dgm:pt>
    <dgm:pt modelId="{23169306-D7B0-4493-8191-F377E3A09BA1}" type="sibTrans" cxnId="{FEE8E78E-6571-4365-A1D1-332E3E567426}">
      <dgm:prSet/>
      <dgm:spPr/>
      <dgm:t>
        <a:bodyPr/>
        <a:lstStyle/>
        <a:p>
          <a:endParaRPr lang="ru-RU"/>
        </a:p>
      </dgm:t>
    </dgm:pt>
    <dgm:pt modelId="{0D03CD21-13B0-4DF2-BC16-896B728391A6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благодарность за внимание</a:t>
          </a:r>
        </a:p>
      </dgm:t>
    </dgm:pt>
    <dgm:pt modelId="{0318D498-A9DF-44E8-B3EB-0EAFC20C8249}" type="parTrans" cxnId="{540BA50D-8A8F-404E-B060-8FD58244ECD2}">
      <dgm:prSet/>
      <dgm:spPr/>
      <dgm:t>
        <a:bodyPr/>
        <a:lstStyle/>
        <a:p>
          <a:endParaRPr lang="ru-RU"/>
        </a:p>
      </dgm:t>
    </dgm:pt>
    <dgm:pt modelId="{0F97CADF-A4AA-4766-94A6-670E4D1CA2B9}" type="sibTrans" cxnId="{540BA50D-8A8F-404E-B060-8FD58244ECD2}">
      <dgm:prSet/>
      <dgm:spPr/>
      <dgm:t>
        <a:bodyPr/>
        <a:lstStyle/>
        <a:p>
          <a:endParaRPr lang="ru-RU"/>
        </a:p>
      </dgm:t>
    </dgm:pt>
    <dgm:pt modelId="{6B1BD5D6-4E46-432C-8D74-5FFE9068492C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вступление (актуальность, причина выбора темы)</a:t>
          </a:r>
          <a:endParaRPr lang="ru-RU" sz="1800" u="sng" dirty="0">
            <a:latin typeface="Arial" pitchFamily="34" charset="0"/>
            <a:cs typeface="Arial" pitchFamily="34" charset="0"/>
          </a:endParaRPr>
        </a:p>
      </dgm:t>
    </dgm:pt>
    <dgm:pt modelId="{42BC6939-44F1-4CB6-8B00-F04ED1952C94}" type="sibTrans" cxnId="{524F29D3-EF84-4B07-B0FB-70CEA6ED706A}">
      <dgm:prSet/>
      <dgm:spPr/>
      <dgm:t>
        <a:bodyPr/>
        <a:lstStyle/>
        <a:p>
          <a:endParaRPr lang="ru-RU"/>
        </a:p>
      </dgm:t>
    </dgm:pt>
    <dgm:pt modelId="{C31F2E91-DE2F-4EB5-A394-DF8BD11722DD}" type="parTrans" cxnId="{524F29D3-EF84-4B07-B0FB-70CEA6ED706A}">
      <dgm:prSet/>
      <dgm:spPr/>
      <dgm:t>
        <a:bodyPr/>
        <a:lstStyle/>
        <a:p>
          <a:endParaRPr lang="ru-RU"/>
        </a:p>
      </dgm:t>
    </dgm:pt>
    <dgm:pt modelId="{F6AF8317-8E3B-4C5C-AA88-DFCE198B4E0F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продукт</a:t>
          </a:r>
        </a:p>
      </dgm:t>
    </dgm:pt>
    <dgm:pt modelId="{7523479B-B79E-4C93-9B00-DCA630533BBB}" type="sibTrans" cxnId="{F8140CF5-25C1-4F6F-BA93-18366397014E}">
      <dgm:prSet/>
      <dgm:spPr/>
      <dgm:t>
        <a:bodyPr/>
        <a:lstStyle/>
        <a:p>
          <a:endParaRPr lang="ru-RU"/>
        </a:p>
      </dgm:t>
    </dgm:pt>
    <dgm:pt modelId="{2F26A37C-3240-480F-B69F-DC3112680502}" type="parTrans" cxnId="{F8140CF5-25C1-4F6F-BA93-18366397014E}">
      <dgm:prSet/>
      <dgm:spPr/>
      <dgm:t>
        <a:bodyPr/>
        <a:lstStyle/>
        <a:p>
          <a:endParaRPr lang="ru-RU"/>
        </a:p>
      </dgm:t>
    </dgm:pt>
    <dgm:pt modelId="{F034E934-A159-4B0E-8B5C-7CC68172420E}">
      <dgm:prSet/>
      <dgm:spPr/>
      <dgm:t>
        <a:bodyPr/>
        <a:lstStyle/>
        <a:p>
          <a:endParaRPr lang="ru-RU" dirty="0"/>
        </a:p>
      </dgm:t>
    </dgm:pt>
    <dgm:pt modelId="{F0347D94-FBBE-45F5-9B68-957879A468D8}" type="parTrans" cxnId="{F26FE6B3-666A-4E45-8AF0-CB90722186FA}">
      <dgm:prSet/>
      <dgm:spPr/>
      <dgm:t>
        <a:bodyPr/>
        <a:lstStyle/>
        <a:p>
          <a:endParaRPr lang="ru-RU"/>
        </a:p>
      </dgm:t>
    </dgm:pt>
    <dgm:pt modelId="{B735E85B-3094-4EA8-B7F2-8FB957546A97}" type="sibTrans" cxnId="{F26FE6B3-666A-4E45-8AF0-CB90722186FA}">
      <dgm:prSet/>
      <dgm:spPr/>
      <dgm:t>
        <a:bodyPr/>
        <a:lstStyle/>
        <a:p>
          <a:endParaRPr lang="ru-RU"/>
        </a:p>
      </dgm:t>
    </dgm:pt>
    <dgm:pt modelId="{15D526FD-68D1-411A-88A9-79B4FB95FEDE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выводы</a:t>
          </a:r>
        </a:p>
      </dgm:t>
    </dgm:pt>
    <dgm:pt modelId="{C46253D3-2EDB-4E7B-983B-183576600048}" type="parTrans" cxnId="{902F05A2-209D-46F0-A169-3D7034D7D4E4}">
      <dgm:prSet/>
      <dgm:spPr/>
      <dgm:t>
        <a:bodyPr/>
        <a:lstStyle/>
        <a:p>
          <a:endParaRPr lang="ru-RU"/>
        </a:p>
      </dgm:t>
    </dgm:pt>
    <dgm:pt modelId="{EB0A338D-8E96-47F9-BCAE-C78ECC8D0491}" type="sibTrans" cxnId="{902F05A2-209D-46F0-A169-3D7034D7D4E4}">
      <dgm:prSet/>
      <dgm:spPr/>
      <dgm:t>
        <a:bodyPr/>
        <a:lstStyle/>
        <a:p>
          <a:endParaRPr lang="ru-RU"/>
        </a:p>
      </dgm:t>
    </dgm:pt>
    <dgm:pt modelId="{E1B75590-F151-4AB3-B0D3-6F886EACE701}" type="pres">
      <dgm:prSet presAssocID="{41A26F3A-2223-4F5B-84A4-6D219E0713F1}" presName="Name0" presStyleCnt="0">
        <dgm:presLayoutVars>
          <dgm:dir/>
          <dgm:animLvl val="lvl"/>
          <dgm:resizeHandles val="exact"/>
        </dgm:presLayoutVars>
      </dgm:prSet>
      <dgm:spPr/>
    </dgm:pt>
    <dgm:pt modelId="{3E6FE7CC-1E13-477D-871F-0CFA06452A78}" type="pres">
      <dgm:prSet presAssocID="{A6675C3E-F999-4BD5-B386-F1D59BE979AB}" presName="linNode" presStyleCnt="0"/>
      <dgm:spPr/>
    </dgm:pt>
    <dgm:pt modelId="{4C7B199C-5C63-4F70-AD9F-DAC85BA2EE9D}" type="pres">
      <dgm:prSet presAssocID="{A6675C3E-F999-4BD5-B386-F1D59BE979AB}" presName="parentText" presStyleLbl="node1" presStyleIdx="0" presStyleCnt="9">
        <dgm:presLayoutVars>
          <dgm:chMax val="1"/>
          <dgm:bulletEnabled val="1"/>
        </dgm:presLayoutVars>
      </dgm:prSet>
      <dgm:spPr/>
    </dgm:pt>
    <dgm:pt modelId="{72B75F98-E805-465A-AD18-1D81E6E327A2}" type="pres">
      <dgm:prSet presAssocID="{A6675C3E-F999-4BD5-B386-F1D59BE979AB}" presName="descendantText" presStyleLbl="alignAccFollowNode1" presStyleIdx="0" presStyleCnt="9" custScaleX="82449">
        <dgm:presLayoutVars>
          <dgm:bulletEnabled val="1"/>
        </dgm:presLayoutVars>
      </dgm:prSet>
      <dgm:spPr/>
    </dgm:pt>
    <dgm:pt modelId="{50A2714E-9033-4209-BAE7-C77C8495E37F}" type="pres">
      <dgm:prSet presAssocID="{2E21E6DD-B952-40CE-93A0-D4BA7DB0948D}" presName="sp" presStyleCnt="0"/>
      <dgm:spPr/>
    </dgm:pt>
    <dgm:pt modelId="{EA9A4BC4-0A7F-46F1-9790-1C7A759F9C28}" type="pres">
      <dgm:prSet presAssocID="{C70CA018-7B87-4CE0-9A1B-0B1253578B31}" presName="linNode" presStyleCnt="0"/>
      <dgm:spPr/>
    </dgm:pt>
    <dgm:pt modelId="{1550DA2D-BEB2-4C1D-836B-88C9EAEDF883}" type="pres">
      <dgm:prSet presAssocID="{C70CA018-7B87-4CE0-9A1B-0B1253578B31}" presName="parentText" presStyleLbl="node1" presStyleIdx="1" presStyleCnt="9">
        <dgm:presLayoutVars>
          <dgm:chMax val="1"/>
          <dgm:bulletEnabled val="1"/>
        </dgm:presLayoutVars>
      </dgm:prSet>
      <dgm:spPr/>
    </dgm:pt>
    <dgm:pt modelId="{FBBC1B87-E996-40B4-924A-3EBCCBE03B60}" type="pres">
      <dgm:prSet presAssocID="{C70CA018-7B87-4CE0-9A1B-0B1253578B31}" presName="descendantText" presStyleLbl="alignAccFollowNode1" presStyleIdx="1" presStyleCnt="9" custScaleX="81626">
        <dgm:presLayoutVars>
          <dgm:bulletEnabled val="1"/>
        </dgm:presLayoutVars>
      </dgm:prSet>
      <dgm:spPr/>
    </dgm:pt>
    <dgm:pt modelId="{72F57837-76C2-4792-8BC8-6B0FB60590FE}" type="pres">
      <dgm:prSet presAssocID="{A4563596-EAED-4DB6-959D-A02C837A5E10}" presName="sp" presStyleCnt="0"/>
      <dgm:spPr/>
    </dgm:pt>
    <dgm:pt modelId="{CB308C63-7730-4E6A-B81A-E362C7665D65}" type="pres">
      <dgm:prSet presAssocID="{BC0F0EC6-9780-4BE1-87F0-3FB47C95F334}" presName="linNode" presStyleCnt="0"/>
      <dgm:spPr/>
    </dgm:pt>
    <dgm:pt modelId="{F165C99B-0570-4991-BBAC-6FFE6BA0D709}" type="pres">
      <dgm:prSet presAssocID="{BC0F0EC6-9780-4BE1-87F0-3FB47C95F334}" presName="parentText" presStyleLbl="node1" presStyleIdx="2" presStyleCnt="9">
        <dgm:presLayoutVars>
          <dgm:chMax val="1"/>
          <dgm:bulletEnabled val="1"/>
        </dgm:presLayoutVars>
      </dgm:prSet>
      <dgm:spPr/>
    </dgm:pt>
    <dgm:pt modelId="{05FBD473-C9E2-4D46-85D7-6E2A5863323E}" type="pres">
      <dgm:prSet presAssocID="{BC0F0EC6-9780-4BE1-87F0-3FB47C95F334}" presName="descendantText" presStyleLbl="alignAccFollowNode1" presStyleIdx="2" presStyleCnt="9" custScaleX="81899">
        <dgm:presLayoutVars>
          <dgm:bulletEnabled val="1"/>
        </dgm:presLayoutVars>
      </dgm:prSet>
      <dgm:spPr/>
    </dgm:pt>
    <dgm:pt modelId="{56224382-00F3-4A97-B87D-140B025F9899}" type="pres">
      <dgm:prSet presAssocID="{7B3C9895-39EF-4336-96DA-D8F1FF642415}" presName="sp" presStyleCnt="0"/>
      <dgm:spPr/>
    </dgm:pt>
    <dgm:pt modelId="{60A2454C-31BC-4312-9421-5C2C74D4BED9}" type="pres">
      <dgm:prSet presAssocID="{F7916300-87BD-4D7C-827A-3A3B15649334}" presName="linNode" presStyleCnt="0"/>
      <dgm:spPr/>
    </dgm:pt>
    <dgm:pt modelId="{2F4E1269-F45E-4A29-ADD1-DC0A6695899D}" type="pres">
      <dgm:prSet presAssocID="{F7916300-87BD-4D7C-827A-3A3B15649334}" presName="parentText" presStyleLbl="node1" presStyleIdx="3" presStyleCnt="9">
        <dgm:presLayoutVars>
          <dgm:chMax val="1"/>
          <dgm:bulletEnabled val="1"/>
        </dgm:presLayoutVars>
      </dgm:prSet>
      <dgm:spPr/>
    </dgm:pt>
    <dgm:pt modelId="{95E6F7B3-F98D-4A1C-A4FF-855311104D28}" type="pres">
      <dgm:prSet presAssocID="{F7916300-87BD-4D7C-827A-3A3B15649334}" presName="descendantText" presStyleLbl="alignAccFollowNode1" presStyleIdx="3" presStyleCnt="9" custScaleX="81892">
        <dgm:presLayoutVars>
          <dgm:bulletEnabled val="1"/>
        </dgm:presLayoutVars>
      </dgm:prSet>
      <dgm:spPr/>
    </dgm:pt>
    <dgm:pt modelId="{0C6FF917-3A6D-47FA-8E53-EBDB1CDFE112}" type="pres">
      <dgm:prSet presAssocID="{D3FA9A67-BF8A-4964-9224-B8707C8B31A7}" presName="sp" presStyleCnt="0"/>
      <dgm:spPr/>
    </dgm:pt>
    <dgm:pt modelId="{26EA2769-8C8F-480E-9086-AB353956B3CE}" type="pres">
      <dgm:prSet presAssocID="{5FAAFD84-4A16-4416-BDD6-495751D31AA7}" presName="linNode" presStyleCnt="0"/>
      <dgm:spPr/>
    </dgm:pt>
    <dgm:pt modelId="{37EA09D0-9E40-4781-8B55-7C49C6695D86}" type="pres">
      <dgm:prSet presAssocID="{5FAAFD84-4A16-4416-BDD6-495751D31AA7}" presName="parentText" presStyleLbl="node1" presStyleIdx="4" presStyleCnt="9">
        <dgm:presLayoutVars>
          <dgm:chMax val="1"/>
          <dgm:bulletEnabled val="1"/>
        </dgm:presLayoutVars>
      </dgm:prSet>
      <dgm:spPr/>
    </dgm:pt>
    <dgm:pt modelId="{7399BB55-AE0F-44FC-B5FE-E3D261E3B930}" type="pres">
      <dgm:prSet presAssocID="{5FAAFD84-4A16-4416-BDD6-495751D31AA7}" presName="descendantText" presStyleLbl="alignAccFollowNode1" presStyleIdx="4" presStyleCnt="9" custScaleX="81891">
        <dgm:presLayoutVars>
          <dgm:bulletEnabled val="1"/>
        </dgm:presLayoutVars>
      </dgm:prSet>
      <dgm:spPr/>
    </dgm:pt>
    <dgm:pt modelId="{D840FC41-79F0-40DE-9399-83F19498B6BB}" type="pres">
      <dgm:prSet presAssocID="{450F1364-31D7-4655-A5C0-7C6850CE343B}" presName="sp" presStyleCnt="0"/>
      <dgm:spPr/>
    </dgm:pt>
    <dgm:pt modelId="{03D3AB72-F01E-43D6-913E-44246D2AD33A}" type="pres">
      <dgm:prSet presAssocID="{0D99723E-CF63-4EBE-B69E-FCAEB0C20E67}" presName="linNode" presStyleCnt="0"/>
      <dgm:spPr/>
    </dgm:pt>
    <dgm:pt modelId="{7B5E31D1-A1F1-4580-8C02-2A87D9828145}" type="pres">
      <dgm:prSet presAssocID="{0D99723E-CF63-4EBE-B69E-FCAEB0C20E67}" presName="parentText" presStyleLbl="node1" presStyleIdx="5" presStyleCnt="9">
        <dgm:presLayoutVars>
          <dgm:chMax val="1"/>
          <dgm:bulletEnabled val="1"/>
        </dgm:presLayoutVars>
      </dgm:prSet>
      <dgm:spPr/>
    </dgm:pt>
    <dgm:pt modelId="{B7CBBF15-7B20-4A87-BADA-7EFFC6EEEC73}" type="pres">
      <dgm:prSet presAssocID="{0D99723E-CF63-4EBE-B69E-FCAEB0C20E67}" presName="descendantText" presStyleLbl="alignAccFollowNode1" presStyleIdx="5" presStyleCnt="9" custScaleX="81899">
        <dgm:presLayoutVars>
          <dgm:bulletEnabled val="1"/>
        </dgm:presLayoutVars>
      </dgm:prSet>
      <dgm:spPr/>
    </dgm:pt>
    <dgm:pt modelId="{24432C5D-EAB8-44BE-BFCC-3FB03798E84A}" type="pres">
      <dgm:prSet presAssocID="{15E6CB26-DE08-4D9C-BE7E-B1E73BD2B291}" presName="sp" presStyleCnt="0"/>
      <dgm:spPr/>
    </dgm:pt>
    <dgm:pt modelId="{DD161DBC-440D-42FA-926D-38F3147FE224}" type="pres">
      <dgm:prSet presAssocID="{DAB858C3-575F-4D68-BFEC-21D7A9931C4E}" presName="linNode" presStyleCnt="0"/>
      <dgm:spPr/>
    </dgm:pt>
    <dgm:pt modelId="{6814DA83-2953-45F6-9728-F61A6B988991}" type="pres">
      <dgm:prSet presAssocID="{DAB858C3-575F-4D68-BFEC-21D7A9931C4E}" presName="parentText" presStyleLbl="node1" presStyleIdx="6" presStyleCnt="9">
        <dgm:presLayoutVars>
          <dgm:chMax val="1"/>
          <dgm:bulletEnabled val="1"/>
        </dgm:presLayoutVars>
      </dgm:prSet>
      <dgm:spPr/>
    </dgm:pt>
    <dgm:pt modelId="{2E64A7E1-0214-48D1-AE9C-44794A1075A5}" type="pres">
      <dgm:prSet presAssocID="{DAB858C3-575F-4D68-BFEC-21D7A9931C4E}" presName="descendantText" presStyleLbl="alignAccFollowNode1" presStyleIdx="6" presStyleCnt="9" custScaleX="81898">
        <dgm:presLayoutVars>
          <dgm:bulletEnabled val="1"/>
        </dgm:presLayoutVars>
      </dgm:prSet>
      <dgm:spPr/>
    </dgm:pt>
    <dgm:pt modelId="{B29C6D69-A609-4F6E-A816-F057E19BC8E5}" type="pres">
      <dgm:prSet presAssocID="{9460F578-DFB8-4CB8-8D3F-59618FD15D90}" presName="sp" presStyleCnt="0"/>
      <dgm:spPr/>
    </dgm:pt>
    <dgm:pt modelId="{5D4EFB6C-0E72-4EB4-84BB-0BEB43644199}" type="pres">
      <dgm:prSet presAssocID="{F034E934-A159-4B0E-8B5C-7CC68172420E}" presName="linNode" presStyleCnt="0"/>
      <dgm:spPr/>
    </dgm:pt>
    <dgm:pt modelId="{3016C46D-E571-4A26-BB09-731AF7B617E9}" type="pres">
      <dgm:prSet presAssocID="{F034E934-A159-4B0E-8B5C-7CC68172420E}" presName="parentText" presStyleLbl="node1" presStyleIdx="7" presStyleCnt="9">
        <dgm:presLayoutVars>
          <dgm:chMax val="1"/>
          <dgm:bulletEnabled val="1"/>
        </dgm:presLayoutVars>
      </dgm:prSet>
      <dgm:spPr/>
    </dgm:pt>
    <dgm:pt modelId="{2088CCA4-ACC7-4344-8F8C-76DFA5DBED43}" type="pres">
      <dgm:prSet presAssocID="{F034E934-A159-4B0E-8B5C-7CC68172420E}" presName="descendantText" presStyleLbl="alignAccFollowNode1" presStyleIdx="7" presStyleCnt="9" custScaleX="82440">
        <dgm:presLayoutVars>
          <dgm:bulletEnabled val="1"/>
        </dgm:presLayoutVars>
      </dgm:prSet>
      <dgm:spPr/>
    </dgm:pt>
    <dgm:pt modelId="{AA92A2F9-78DA-4D59-B241-69A05477AA29}" type="pres">
      <dgm:prSet presAssocID="{B735E85B-3094-4EA8-B7F2-8FB957546A97}" presName="sp" presStyleCnt="0"/>
      <dgm:spPr/>
    </dgm:pt>
    <dgm:pt modelId="{CC89F9BC-07DA-4C72-887A-7099306A0655}" type="pres">
      <dgm:prSet presAssocID="{65B21D15-D5C6-4D80-883A-3137E8BBEC52}" presName="linNode" presStyleCnt="0"/>
      <dgm:spPr/>
    </dgm:pt>
    <dgm:pt modelId="{1F602103-D9C4-454D-A6F1-11630CC5398D}" type="pres">
      <dgm:prSet presAssocID="{65B21D15-D5C6-4D80-883A-3137E8BBEC52}" presName="parentText" presStyleLbl="node1" presStyleIdx="8" presStyleCnt="9">
        <dgm:presLayoutVars>
          <dgm:chMax val="1"/>
          <dgm:bulletEnabled val="1"/>
        </dgm:presLayoutVars>
      </dgm:prSet>
      <dgm:spPr/>
    </dgm:pt>
    <dgm:pt modelId="{680ED764-CAE4-4276-BE58-2CB04E8B5006}" type="pres">
      <dgm:prSet presAssocID="{65B21D15-D5C6-4D80-883A-3137E8BBEC52}" presName="descendantText" presStyleLbl="alignAccFollowNode1" presStyleIdx="8" presStyleCnt="9" custScaleX="82998">
        <dgm:presLayoutVars>
          <dgm:bulletEnabled val="1"/>
        </dgm:presLayoutVars>
      </dgm:prSet>
      <dgm:spPr/>
    </dgm:pt>
  </dgm:ptLst>
  <dgm:cxnLst>
    <dgm:cxn modelId="{83F0C401-9A84-452E-BCF2-582456EB4C11}" type="presOf" srcId="{4E6C9AEE-7212-45D4-BA5D-8BA4480670B9}" destId="{B7CBBF15-7B20-4A87-BADA-7EFFC6EEEC73}" srcOrd="0" destOrd="0" presId="urn:microsoft.com/office/officeart/2005/8/layout/vList5"/>
    <dgm:cxn modelId="{B57AF406-0188-4282-BCEC-A80043BD1F79}" srcId="{41A26F3A-2223-4F5B-84A4-6D219E0713F1}" destId="{F7916300-87BD-4D7C-827A-3A3B15649334}" srcOrd="3" destOrd="0" parTransId="{7D1B184A-7159-4AD7-A143-3B1C699E4172}" sibTransId="{D3FA9A67-BF8A-4964-9224-B8707C8B31A7}"/>
    <dgm:cxn modelId="{B0710D0D-003B-4456-8319-9B229F2BC00F}" type="presOf" srcId="{41A26F3A-2223-4F5B-84A4-6D219E0713F1}" destId="{E1B75590-F151-4AB3-B0D3-6F886EACE701}" srcOrd="0" destOrd="0" presId="urn:microsoft.com/office/officeart/2005/8/layout/vList5"/>
    <dgm:cxn modelId="{540BA50D-8A8F-404E-B060-8FD58244ECD2}" srcId="{65B21D15-D5C6-4D80-883A-3137E8BBEC52}" destId="{0D03CD21-13B0-4DF2-BC16-896B728391A6}" srcOrd="0" destOrd="0" parTransId="{0318D498-A9DF-44E8-B3EB-0EAFC20C8249}" sibTransId="{0F97CADF-A4AA-4766-94A6-670E4D1CA2B9}"/>
    <dgm:cxn modelId="{3288570E-3792-4A27-BCB4-D75FA0CAECD3}" srcId="{5FAAFD84-4A16-4416-BDD6-495751D31AA7}" destId="{CD688E09-7FF3-4FD6-839E-A98F671C4BE3}" srcOrd="0" destOrd="0" parTransId="{4E6F890A-08D6-49E1-A629-CBD277C328BC}" sibTransId="{3277D191-4568-4D3B-9C72-87C7FE32A5EB}"/>
    <dgm:cxn modelId="{A044A924-C5D3-49B4-9BD0-8D8FA1CA2CFD}" type="presOf" srcId="{F6AF8317-8E3B-4C5C-AA88-DFCE198B4E0F}" destId="{2E64A7E1-0214-48D1-AE9C-44794A1075A5}" srcOrd="0" destOrd="0" presId="urn:microsoft.com/office/officeart/2005/8/layout/vList5"/>
    <dgm:cxn modelId="{8EBB6626-5422-4C81-88F9-CADEF261CED6}" type="presOf" srcId="{0D99723E-CF63-4EBE-B69E-FCAEB0C20E67}" destId="{7B5E31D1-A1F1-4580-8C02-2A87D9828145}" srcOrd="0" destOrd="0" presId="urn:microsoft.com/office/officeart/2005/8/layout/vList5"/>
    <dgm:cxn modelId="{83F0C92F-46EB-46E5-8A06-634F1F3CA062}" srcId="{41A26F3A-2223-4F5B-84A4-6D219E0713F1}" destId="{C70CA018-7B87-4CE0-9A1B-0B1253578B31}" srcOrd="1" destOrd="0" parTransId="{7DA0542D-7137-4B88-BB8A-39BC66A31731}" sibTransId="{A4563596-EAED-4DB6-959D-A02C837A5E10}"/>
    <dgm:cxn modelId="{736E3C34-ED3A-4DBE-9934-4C32DEC1DEAD}" srcId="{BC0F0EC6-9780-4BE1-87F0-3FB47C95F334}" destId="{6D8FA90E-DAC9-43B2-9364-ED6E945CC435}" srcOrd="0" destOrd="0" parTransId="{562A6777-2B34-4EC4-A2B8-A5551DD0DC09}" sibTransId="{ABA08B43-47FC-445F-9316-7EF8C37AB5D0}"/>
    <dgm:cxn modelId="{74BEB25D-3825-447D-9B54-1018F987051F}" srcId="{A6675C3E-F999-4BD5-B386-F1D59BE979AB}" destId="{44F496B5-C26A-4CE3-BFEC-553AAD94EA67}" srcOrd="0" destOrd="0" parTransId="{CE054B23-072C-4E9A-BE51-5FE3189F8ED3}" sibTransId="{91C82540-E915-4C3B-B866-C7A1A9546760}"/>
    <dgm:cxn modelId="{F822F746-CE52-4CB2-BF70-8BB606F10F34}" type="presOf" srcId="{A4E9FA51-0933-4BA9-BCD0-9C32C861DD81}" destId="{95E6F7B3-F98D-4A1C-A4FF-855311104D28}" srcOrd="0" destOrd="0" presId="urn:microsoft.com/office/officeart/2005/8/layout/vList5"/>
    <dgm:cxn modelId="{F5796449-F265-4227-A41E-683F809E7B34}" type="presOf" srcId="{C70CA018-7B87-4CE0-9A1B-0B1253578B31}" destId="{1550DA2D-BEB2-4C1D-836B-88C9EAEDF883}" srcOrd="0" destOrd="0" presId="urn:microsoft.com/office/officeart/2005/8/layout/vList5"/>
    <dgm:cxn modelId="{9042B54A-1CEA-44E2-9067-34F6E53173FD}" type="presOf" srcId="{A6675C3E-F999-4BD5-B386-F1D59BE979AB}" destId="{4C7B199C-5C63-4F70-AD9F-DAC85BA2EE9D}" srcOrd="0" destOrd="0" presId="urn:microsoft.com/office/officeart/2005/8/layout/vList5"/>
    <dgm:cxn modelId="{C5190051-2152-4193-8F99-8453DD8BDB42}" srcId="{41A26F3A-2223-4F5B-84A4-6D219E0713F1}" destId="{DAB858C3-575F-4D68-BFEC-21D7A9931C4E}" srcOrd="6" destOrd="0" parTransId="{DF98B349-3592-4D24-9288-E55AE416E5B9}" sibTransId="{9460F578-DFB8-4CB8-8D3F-59618FD15D90}"/>
    <dgm:cxn modelId="{ADBFFD51-F99E-4C43-B90F-AC83536126F3}" type="presOf" srcId="{F7916300-87BD-4D7C-827A-3A3B15649334}" destId="{2F4E1269-F45E-4A29-ADD1-DC0A6695899D}" srcOrd="0" destOrd="0" presId="urn:microsoft.com/office/officeart/2005/8/layout/vList5"/>
    <dgm:cxn modelId="{494B857F-D934-4C00-95BD-6C075C7BEC3F}" type="presOf" srcId="{6B1BD5D6-4E46-432C-8D74-5FFE9068492C}" destId="{FBBC1B87-E996-40B4-924A-3EBCCBE03B60}" srcOrd="0" destOrd="0" presId="urn:microsoft.com/office/officeart/2005/8/layout/vList5"/>
    <dgm:cxn modelId="{D2C3EF87-A51C-40FC-9B98-4854E3195691}" type="presOf" srcId="{15D526FD-68D1-411A-88A9-79B4FB95FEDE}" destId="{2088CCA4-ACC7-4344-8F8C-76DFA5DBED43}" srcOrd="0" destOrd="0" presId="urn:microsoft.com/office/officeart/2005/8/layout/vList5"/>
    <dgm:cxn modelId="{FEE8E78E-6571-4365-A1D1-332E3E567426}" srcId="{41A26F3A-2223-4F5B-84A4-6D219E0713F1}" destId="{65B21D15-D5C6-4D80-883A-3137E8BBEC52}" srcOrd="8" destOrd="0" parTransId="{A833DDC3-1D4D-4944-BE98-157D4097C8ED}" sibTransId="{23169306-D7B0-4493-8191-F377E3A09BA1}"/>
    <dgm:cxn modelId="{0B49D292-9499-413D-9A88-121DCDF96631}" type="presOf" srcId="{0D03CD21-13B0-4DF2-BC16-896B728391A6}" destId="{680ED764-CAE4-4276-BE58-2CB04E8B5006}" srcOrd="0" destOrd="0" presId="urn:microsoft.com/office/officeart/2005/8/layout/vList5"/>
    <dgm:cxn modelId="{2AE89E98-18D5-4B94-A6FE-C6741B9D668E}" type="presOf" srcId="{CD688E09-7FF3-4FD6-839E-A98F671C4BE3}" destId="{7399BB55-AE0F-44FC-B5FE-E3D261E3B930}" srcOrd="0" destOrd="0" presId="urn:microsoft.com/office/officeart/2005/8/layout/vList5"/>
    <dgm:cxn modelId="{6A68E898-18A2-4393-B020-FC3FA1A10874}" srcId="{41A26F3A-2223-4F5B-84A4-6D219E0713F1}" destId="{0D99723E-CF63-4EBE-B69E-FCAEB0C20E67}" srcOrd="5" destOrd="0" parTransId="{9526CE8B-8FAE-462E-BB40-4156A61EE0BA}" sibTransId="{15E6CB26-DE08-4D9C-BE7E-B1E73BD2B291}"/>
    <dgm:cxn modelId="{8948939C-E259-4A52-AAE4-26F0C99A6CFE}" srcId="{0D99723E-CF63-4EBE-B69E-FCAEB0C20E67}" destId="{4E6C9AEE-7212-45D4-BA5D-8BA4480670B9}" srcOrd="0" destOrd="0" parTransId="{4B359BF4-96C8-4ECC-B6E6-C42A702B5456}" sibTransId="{148FF58C-A84E-480C-B52D-A20EE1F35814}"/>
    <dgm:cxn modelId="{FD7DD09C-2A09-4E4D-BC4B-96700323ED4F}" type="presOf" srcId="{6D8FA90E-DAC9-43B2-9364-ED6E945CC435}" destId="{05FBD473-C9E2-4D46-85D7-6E2A5863323E}" srcOrd="0" destOrd="0" presId="urn:microsoft.com/office/officeart/2005/8/layout/vList5"/>
    <dgm:cxn modelId="{902F05A2-209D-46F0-A169-3D7034D7D4E4}" srcId="{F034E934-A159-4B0E-8B5C-7CC68172420E}" destId="{15D526FD-68D1-411A-88A9-79B4FB95FEDE}" srcOrd="0" destOrd="0" parTransId="{C46253D3-2EDB-4E7B-983B-183576600048}" sibTransId="{EB0A338D-8E96-47F9-BCAE-C78ECC8D0491}"/>
    <dgm:cxn modelId="{11C615AE-2B26-472F-986D-D7016CFE921D}" type="presOf" srcId="{BC0F0EC6-9780-4BE1-87F0-3FB47C95F334}" destId="{F165C99B-0570-4991-BBAC-6FFE6BA0D709}" srcOrd="0" destOrd="0" presId="urn:microsoft.com/office/officeart/2005/8/layout/vList5"/>
    <dgm:cxn modelId="{F26FE6B3-666A-4E45-8AF0-CB90722186FA}" srcId="{41A26F3A-2223-4F5B-84A4-6D219E0713F1}" destId="{F034E934-A159-4B0E-8B5C-7CC68172420E}" srcOrd="7" destOrd="0" parTransId="{F0347D94-FBBE-45F5-9B68-957879A468D8}" sibTransId="{B735E85B-3094-4EA8-B7F2-8FB957546A97}"/>
    <dgm:cxn modelId="{F172C2BA-50AB-4E09-B48E-4F94DD5C85F7}" srcId="{41A26F3A-2223-4F5B-84A4-6D219E0713F1}" destId="{BC0F0EC6-9780-4BE1-87F0-3FB47C95F334}" srcOrd="2" destOrd="0" parTransId="{E41B70A7-EA53-4051-988D-3819C6E46471}" sibTransId="{7B3C9895-39EF-4336-96DA-D8F1FF642415}"/>
    <dgm:cxn modelId="{81DC0DCA-BDC1-4038-83D1-E807BC9AC746}" type="presOf" srcId="{65B21D15-D5C6-4D80-883A-3137E8BBEC52}" destId="{1F602103-D9C4-454D-A6F1-11630CC5398D}" srcOrd="0" destOrd="0" presId="urn:microsoft.com/office/officeart/2005/8/layout/vList5"/>
    <dgm:cxn modelId="{524F29D3-EF84-4B07-B0FB-70CEA6ED706A}" srcId="{C70CA018-7B87-4CE0-9A1B-0B1253578B31}" destId="{6B1BD5D6-4E46-432C-8D74-5FFE9068492C}" srcOrd="0" destOrd="0" parTransId="{C31F2E91-DE2F-4EB5-A394-DF8BD11722DD}" sibTransId="{42BC6939-44F1-4CB6-8B00-F04ED1952C94}"/>
    <dgm:cxn modelId="{9D0A4DDD-7E2C-4B92-9C98-6BC434DF46E5}" type="presOf" srcId="{44F496B5-C26A-4CE3-BFEC-553AAD94EA67}" destId="{72B75F98-E805-465A-AD18-1D81E6E327A2}" srcOrd="0" destOrd="0" presId="urn:microsoft.com/office/officeart/2005/8/layout/vList5"/>
    <dgm:cxn modelId="{FEE4A8E8-5FCB-4AEB-A2EF-D3A16B03A7D8}" srcId="{41A26F3A-2223-4F5B-84A4-6D219E0713F1}" destId="{A6675C3E-F999-4BD5-B386-F1D59BE979AB}" srcOrd="0" destOrd="0" parTransId="{F8AF9B4B-1F54-4C44-88B1-F430317FDC9F}" sibTransId="{2E21E6DD-B952-40CE-93A0-D4BA7DB0948D}"/>
    <dgm:cxn modelId="{159ABEE9-3BE7-4D3B-BCAC-0E23B5E657EE}" type="presOf" srcId="{5FAAFD84-4A16-4416-BDD6-495751D31AA7}" destId="{37EA09D0-9E40-4781-8B55-7C49C6695D86}" srcOrd="0" destOrd="0" presId="urn:microsoft.com/office/officeart/2005/8/layout/vList5"/>
    <dgm:cxn modelId="{926124EF-5C4F-439B-AD1C-75A218FAED6A}" srcId="{F7916300-87BD-4D7C-827A-3A3B15649334}" destId="{A4E9FA51-0933-4BA9-BCD0-9C32C861DD81}" srcOrd="0" destOrd="0" parTransId="{49D9361F-9462-4307-B2F6-843A983BA30C}" sibTransId="{2B1A5CDD-1043-4422-966B-8FAC69A29E17}"/>
    <dgm:cxn modelId="{659E13F2-BD86-4E82-A781-AC068E60F380}" type="presOf" srcId="{F034E934-A159-4B0E-8B5C-7CC68172420E}" destId="{3016C46D-E571-4A26-BB09-731AF7B617E9}" srcOrd="0" destOrd="0" presId="urn:microsoft.com/office/officeart/2005/8/layout/vList5"/>
    <dgm:cxn modelId="{F8140CF5-25C1-4F6F-BA93-18366397014E}" srcId="{DAB858C3-575F-4D68-BFEC-21D7A9931C4E}" destId="{F6AF8317-8E3B-4C5C-AA88-DFCE198B4E0F}" srcOrd="0" destOrd="0" parTransId="{2F26A37C-3240-480F-B69F-DC3112680502}" sibTransId="{7523479B-B79E-4C93-9B00-DCA630533BBB}"/>
    <dgm:cxn modelId="{B9DC29FC-758E-408E-86B7-4FD87BB5E488}" srcId="{41A26F3A-2223-4F5B-84A4-6D219E0713F1}" destId="{5FAAFD84-4A16-4416-BDD6-495751D31AA7}" srcOrd="4" destOrd="0" parTransId="{BDD7F47F-ABC2-45ED-B634-A9E1588C2BD6}" sibTransId="{450F1364-31D7-4655-A5C0-7C6850CE343B}"/>
    <dgm:cxn modelId="{B69557FD-153C-4F68-B563-EB9F3D826EFE}" type="presOf" srcId="{DAB858C3-575F-4D68-BFEC-21D7A9931C4E}" destId="{6814DA83-2953-45F6-9728-F61A6B988991}" srcOrd="0" destOrd="0" presId="urn:microsoft.com/office/officeart/2005/8/layout/vList5"/>
    <dgm:cxn modelId="{7A373206-8CA7-40BF-8642-0FFC5E508E86}" type="presParOf" srcId="{E1B75590-F151-4AB3-B0D3-6F886EACE701}" destId="{3E6FE7CC-1E13-477D-871F-0CFA06452A78}" srcOrd="0" destOrd="0" presId="urn:microsoft.com/office/officeart/2005/8/layout/vList5"/>
    <dgm:cxn modelId="{FC2ABDC8-DEA9-4342-B551-9EE7F46C771D}" type="presParOf" srcId="{3E6FE7CC-1E13-477D-871F-0CFA06452A78}" destId="{4C7B199C-5C63-4F70-AD9F-DAC85BA2EE9D}" srcOrd="0" destOrd="0" presId="urn:microsoft.com/office/officeart/2005/8/layout/vList5"/>
    <dgm:cxn modelId="{4C31F154-D59E-4823-A322-0D75CD30DA80}" type="presParOf" srcId="{3E6FE7CC-1E13-477D-871F-0CFA06452A78}" destId="{72B75F98-E805-465A-AD18-1D81E6E327A2}" srcOrd="1" destOrd="0" presId="urn:microsoft.com/office/officeart/2005/8/layout/vList5"/>
    <dgm:cxn modelId="{869B9304-3822-4FF5-AAE0-DBE7B0353788}" type="presParOf" srcId="{E1B75590-F151-4AB3-B0D3-6F886EACE701}" destId="{50A2714E-9033-4209-BAE7-C77C8495E37F}" srcOrd="1" destOrd="0" presId="urn:microsoft.com/office/officeart/2005/8/layout/vList5"/>
    <dgm:cxn modelId="{38CA1A23-5958-4A7C-90EE-A1630F3E3FEB}" type="presParOf" srcId="{E1B75590-F151-4AB3-B0D3-6F886EACE701}" destId="{EA9A4BC4-0A7F-46F1-9790-1C7A759F9C28}" srcOrd="2" destOrd="0" presId="urn:microsoft.com/office/officeart/2005/8/layout/vList5"/>
    <dgm:cxn modelId="{64741CE1-84AA-4811-BACA-293B1D312F1C}" type="presParOf" srcId="{EA9A4BC4-0A7F-46F1-9790-1C7A759F9C28}" destId="{1550DA2D-BEB2-4C1D-836B-88C9EAEDF883}" srcOrd="0" destOrd="0" presId="urn:microsoft.com/office/officeart/2005/8/layout/vList5"/>
    <dgm:cxn modelId="{D6C85B1E-FE5F-4675-825B-B4246805DDD2}" type="presParOf" srcId="{EA9A4BC4-0A7F-46F1-9790-1C7A759F9C28}" destId="{FBBC1B87-E996-40B4-924A-3EBCCBE03B60}" srcOrd="1" destOrd="0" presId="urn:microsoft.com/office/officeart/2005/8/layout/vList5"/>
    <dgm:cxn modelId="{A0454DEF-06F7-42F8-A1D7-66F7D298B1A2}" type="presParOf" srcId="{E1B75590-F151-4AB3-B0D3-6F886EACE701}" destId="{72F57837-76C2-4792-8BC8-6B0FB60590FE}" srcOrd="3" destOrd="0" presId="urn:microsoft.com/office/officeart/2005/8/layout/vList5"/>
    <dgm:cxn modelId="{1547371D-96DF-4861-90F1-C1215923D3FD}" type="presParOf" srcId="{E1B75590-F151-4AB3-B0D3-6F886EACE701}" destId="{CB308C63-7730-4E6A-B81A-E362C7665D65}" srcOrd="4" destOrd="0" presId="urn:microsoft.com/office/officeart/2005/8/layout/vList5"/>
    <dgm:cxn modelId="{CD61E7E1-BB98-4DEB-A1FB-DCF47FED81C2}" type="presParOf" srcId="{CB308C63-7730-4E6A-B81A-E362C7665D65}" destId="{F165C99B-0570-4991-BBAC-6FFE6BA0D709}" srcOrd="0" destOrd="0" presId="urn:microsoft.com/office/officeart/2005/8/layout/vList5"/>
    <dgm:cxn modelId="{90BC0534-ABAE-49A1-8128-6210E914C0EF}" type="presParOf" srcId="{CB308C63-7730-4E6A-B81A-E362C7665D65}" destId="{05FBD473-C9E2-4D46-85D7-6E2A5863323E}" srcOrd="1" destOrd="0" presId="urn:microsoft.com/office/officeart/2005/8/layout/vList5"/>
    <dgm:cxn modelId="{E8D11A09-15BE-4B92-A7C7-182D20D3DD3A}" type="presParOf" srcId="{E1B75590-F151-4AB3-B0D3-6F886EACE701}" destId="{56224382-00F3-4A97-B87D-140B025F9899}" srcOrd="5" destOrd="0" presId="urn:microsoft.com/office/officeart/2005/8/layout/vList5"/>
    <dgm:cxn modelId="{14D4A3B1-54A7-45F3-8BDB-4B96A6358CA4}" type="presParOf" srcId="{E1B75590-F151-4AB3-B0D3-6F886EACE701}" destId="{60A2454C-31BC-4312-9421-5C2C74D4BED9}" srcOrd="6" destOrd="0" presId="urn:microsoft.com/office/officeart/2005/8/layout/vList5"/>
    <dgm:cxn modelId="{91DA3852-6D09-46DC-92B0-F20E5D21032B}" type="presParOf" srcId="{60A2454C-31BC-4312-9421-5C2C74D4BED9}" destId="{2F4E1269-F45E-4A29-ADD1-DC0A6695899D}" srcOrd="0" destOrd="0" presId="urn:microsoft.com/office/officeart/2005/8/layout/vList5"/>
    <dgm:cxn modelId="{36F3D073-580C-4063-9366-1D47BD4EBBB5}" type="presParOf" srcId="{60A2454C-31BC-4312-9421-5C2C74D4BED9}" destId="{95E6F7B3-F98D-4A1C-A4FF-855311104D28}" srcOrd="1" destOrd="0" presId="urn:microsoft.com/office/officeart/2005/8/layout/vList5"/>
    <dgm:cxn modelId="{0F778D12-E327-40CD-9A67-2AAD0CB704B8}" type="presParOf" srcId="{E1B75590-F151-4AB3-B0D3-6F886EACE701}" destId="{0C6FF917-3A6D-47FA-8E53-EBDB1CDFE112}" srcOrd="7" destOrd="0" presId="urn:microsoft.com/office/officeart/2005/8/layout/vList5"/>
    <dgm:cxn modelId="{D5EEBF5E-173D-4ED3-A89B-B7A5A980FB62}" type="presParOf" srcId="{E1B75590-F151-4AB3-B0D3-6F886EACE701}" destId="{26EA2769-8C8F-480E-9086-AB353956B3CE}" srcOrd="8" destOrd="0" presId="urn:microsoft.com/office/officeart/2005/8/layout/vList5"/>
    <dgm:cxn modelId="{44EA80C2-6F24-43D8-9292-0CA1F611A29E}" type="presParOf" srcId="{26EA2769-8C8F-480E-9086-AB353956B3CE}" destId="{37EA09D0-9E40-4781-8B55-7C49C6695D86}" srcOrd="0" destOrd="0" presId="urn:microsoft.com/office/officeart/2005/8/layout/vList5"/>
    <dgm:cxn modelId="{D6B6E10B-84ED-40C7-B62F-EDBAE4049186}" type="presParOf" srcId="{26EA2769-8C8F-480E-9086-AB353956B3CE}" destId="{7399BB55-AE0F-44FC-B5FE-E3D261E3B930}" srcOrd="1" destOrd="0" presId="urn:microsoft.com/office/officeart/2005/8/layout/vList5"/>
    <dgm:cxn modelId="{C0DF9969-2DEF-4BD2-9A1F-95CA3CF868D5}" type="presParOf" srcId="{E1B75590-F151-4AB3-B0D3-6F886EACE701}" destId="{D840FC41-79F0-40DE-9399-83F19498B6BB}" srcOrd="9" destOrd="0" presId="urn:microsoft.com/office/officeart/2005/8/layout/vList5"/>
    <dgm:cxn modelId="{77427F20-0A57-41DB-AB41-DEB34FC71F7A}" type="presParOf" srcId="{E1B75590-F151-4AB3-B0D3-6F886EACE701}" destId="{03D3AB72-F01E-43D6-913E-44246D2AD33A}" srcOrd="10" destOrd="0" presId="urn:microsoft.com/office/officeart/2005/8/layout/vList5"/>
    <dgm:cxn modelId="{F9E33A85-0BA9-410B-90E8-C8124919A839}" type="presParOf" srcId="{03D3AB72-F01E-43D6-913E-44246D2AD33A}" destId="{7B5E31D1-A1F1-4580-8C02-2A87D9828145}" srcOrd="0" destOrd="0" presId="urn:microsoft.com/office/officeart/2005/8/layout/vList5"/>
    <dgm:cxn modelId="{C435E3F6-424D-4B56-A254-8FCAAEA00BB0}" type="presParOf" srcId="{03D3AB72-F01E-43D6-913E-44246D2AD33A}" destId="{B7CBBF15-7B20-4A87-BADA-7EFFC6EEEC73}" srcOrd="1" destOrd="0" presId="urn:microsoft.com/office/officeart/2005/8/layout/vList5"/>
    <dgm:cxn modelId="{926E7709-501E-4BE1-AEEB-EA549BBC35F8}" type="presParOf" srcId="{E1B75590-F151-4AB3-B0D3-6F886EACE701}" destId="{24432C5D-EAB8-44BE-BFCC-3FB03798E84A}" srcOrd="11" destOrd="0" presId="urn:microsoft.com/office/officeart/2005/8/layout/vList5"/>
    <dgm:cxn modelId="{2806BBC0-B17A-4E54-8B32-8D1AF5361C64}" type="presParOf" srcId="{E1B75590-F151-4AB3-B0D3-6F886EACE701}" destId="{DD161DBC-440D-42FA-926D-38F3147FE224}" srcOrd="12" destOrd="0" presId="urn:microsoft.com/office/officeart/2005/8/layout/vList5"/>
    <dgm:cxn modelId="{4DECD66C-46CC-4AD4-A8FE-434DC1507DDD}" type="presParOf" srcId="{DD161DBC-440D-42FA-926D-38F3147FE224}" destId="{6814DA83-2953-45F6-9728-F61A6B988991}" srcOrd="0" destOrd="0" presId="urn:microsoft.com/office/officeart/2005/8/layout/vList5"/>
    <dgm:cxn modelId="{75E6F825-1034-47D6-A822-281DF44B8154}" type="presParOf" srcId="{DD161DBC-440D-42FA-926D-38F3147FE224}" destId="{2E64A7E1-0214-48D1-AE9C-44794A1075A5}" srcOrd="1" destOrd="0" presId="urn:microsoft.com/office/officeart/2005/8/layout/vList5"/>
    <dgm:cxn modelId="{5CB5D948-67E2-4104-A49E-93EDE21D4726}" type="presParOf" srcId="{E1B75590-F151-4AB3-B0D3-6F886EACE701}" destId="{B29C6D69-A609-4F6E-A816-F057E19BC8E5}" srcOrd="13" destOrd="0" presId="urn:microsoft.com/office/officeart/2005/8/layout/vList5"/>
    <dgm:cxn modelId="{1DE9D401-3EF3-4DB1-85FE-070E0E2243F8}" type="presParOf" srcId="{E1B75590-F151-4AB3-B0D3-6F886EACE701}" destId="{5D4EFB6C-0E72-4EB4-84BB-0BEB43644199}" srcOrd="14" destOrd="0" presId="urn:microsoft.com/office/officeart/2005/8/layout/vList5"/>
    <dgm:cxn modelId="{89E9384F-C54B-41CD-980A-F452050BB419}" type="presParOf" srcId="{5D4EFB6C-0E72-4EB4-84BB-0BEB43644199}" destId="{3016C46D-E571-4A26-BB09-731AF7B617E9}" srcOrd="0" destOrd="0" presId="urn:microsoft.com/office/officeart/2005/8/layout/vList5"/>
    <dgm:cxn modelId="{4651ABF1-B312-420E-8814-7FEB5ED024B6}" type="presParOf" srcId="{5D4EFB6C-0E72-4EB4-84BB-0BEB43644199}" destId="{2088CCA4-ACC7-4344-8F8C-76DFA5DBED43}" srcOrd="1" destOrd="0" presId="urn:microsoft.com/office/officeart/2005/8/layout/vList5"/>
    <dgm:cxn modelId="{0B7D4BB6-E443-4063-AC60-7B03C53CD9B4}" type="presParOf" srcId="{E1B75590-F151-4AB3-B0D3-6F886EACE701}" destId="{AA92A2F9-78DA-4D59-B241-69A05477AA29}" srcOrd="15" destOrd="0" presId="urn:microsoft.com/office/officeart/2005/8/layout/vList5"/>
    <dgm:cxn modelId="{34D85EFB-C04B-4420-9318-6473EE56AC72}" type="presParOf" srcId="{E1B75590-F151-4AB3-B0D3-6F886EACE701}" destId="{CC89F9BC-07DA-4C72-887A-7099306A0655}" srcOrd="16" destOrd="0" presId="urn:microsoft.com/office/officeart/2005/8/layout/vList5"/>
    <dgm:cxn modelId="{15A81EB1-C13C-46DD-903A-44E6F9635793}" type="presParOf" srcId="{CC89F9BC-07DA-4C72-887A-7099306A0655}" destId="{1F602103-D9C4-454D-A6F1-11630CC5398D}" srcOrd="0" destOrd="0" presId="urn:microsoft.com/office/officeart/2005/8/layout/vList5"/>
    <dgm:cxn modelId="{0E90B470-2C48-4B46-9F48-F305831236EF}" type="presParOf" srcId="{CC89F9BC-07DA-4C72-887A-7099306A0655}" destId="{680ED764-CAE4-4276-BE58-2CB04E8B500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1A26F3A-2223-4F5B-84A4-6D219E0713F1}" type="doc">
      <dgm:prSet loTypeId="urn:microsoft.com/office/officeart/2005/8/layout/vList5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A6675C3E-F999-4BD5-B386-F1D59BE979AB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b="0" i="0" dirty="0">
              <a:solidFill>
                <a:schemeClr val="tx1"/>
              </a:solidFill>
              <a:latin typeface="+mn-lt"/>
              <a:cs typeface="Times New Roman" pitchFamily="18" charset="0"/>
            </a:rPr>
            <a:t>1 слайд</a:t>
          </a:r>
        </a:p>
      </dgm:t>
    </dgm:pt>
    <dgm:pt modelId="{F8AF9B4B-1F54-4C44-88B1-F430317FDC9F}" type="parTrans" cxnId="{FEE4A8E8-5FCB-4AEB-A2EF-D3A16B03A7D8}">
      <dgm:prSet/>
      <dgm:spPr/>
      <dgm:t>
        <a:bodyPr/>
        <a:lstStyle/>
        <a:p>
          <a:endParaRPr lang="ru-RU"/>
        </a:p>
      </dgm:t>
    </dgm:pt>
    <dgm:pt modelId="{2E21E6DD-B952-40CE-93A0-D4BA7DB0948D}" type="sibTrans" cxnId="{FEE4A8E8-5FCB-4AEB-A2EF-D3A16B03A7D8}">
      <dgm:prSet/>
      <dgm:spPr/>
      <dgm:t>
        <a:bodyPr/>
        <a:lstStyle/>
        <a:p>
          <a:endParaRPr lang="ru-RU"/>
        </a:p>
      </dgm:t>
    </dgm:pt>
    <dgm:pt modelId="{44F496B5-C26A-4CE3-BFEC-553AAD94EA67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титульный лист</a:t>
          </a:r>
          <a:endParaRPr lang="ru-RU" sz="1800" b="1" dirty="0">
            <a:latin typeface="Arial" pitchFamily="34" charset="0"/>
            <a:cs typeface="Arial" pitchFamily="34" charset="0"/>
          </a:endParaRPr>
        </a:p>
      </dgm:t>
    </dgm:pt>
    <dgm:pt modelId="{CE054B23-072C-4E9A-BE51-5FE3189F8ED3}" type="parTrans" cxnId="{74BEB25D-3825-447D-9B54-1018F987051F}">
      <dgm:prSet/>
      <dgm:spPr/>
      <dgm:t>
        <a:bodyPr/>
        <a:lstStyle/>
        <a:p>
          <a:endParaRPr lang="ru-RU"/>
        </a:p>
      </dgm:t>
    </dgm:pt>
    <dgm:pt modelId="{91C82540-E915-4C3B-B866-C7A1A9546760}" type="sibTrans" cxnId="{74BEB25D-3825-447D-9B54-1018F987051F}">
      <dgm:prSet/>
      <dgm:spPr/>
      <dgm:t>
        <a:bodyPr/>
        <a:lstStyle/>
        <a:p>
          <a:endParaRPr lang="ru-RU"/>
        </a:p>
      </dgm:t>
    </dgm:pt>
    <dgm:pt modelId="{C70CA018-7B87-4CE0-9A1B-0B1253578B31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2 слайд</a:t>
          </a:r>
        </a:p>
      </dgm:t>
    </dgm:pt>
    <dgm:pt modelId="{7DA0542D-7137-4B88-BB8A-39BC66A31731}" type="parTrans" cxnId="{83F0C92F-46EB-46E5-8A06-634F1F3CA062}">
      <dgm:prSet/>
      <dgm:spPr/>
      <dgm:t>
        <a:bodyPr/>
        <a:lstStyle/>
        <a:p>
          <a:endParaRPr lang="ru-RU"/>
        </a:p>
      </dgm:t>
    </dgm:pt>
    <dgm:pt modelId="{A4563596-EAED-4DB6-959D-A02C837A5E10}" type="sibTrans" cxnId="{83F0C92F-46EB-46E5-8A06-634F1F3CA062}">
      <dgm:prSet/>
      <dgm:spPr/>
      <dgm:t>
        <a:bodyPr/>
        <a:lstStyle/>
        <a:p>
          <a:endParaRPr lang="ru-RU"/>
        </a:p>
      </dgm:t>
    </dgm:pt>
    <dgm:pt modelId="{BC0F0EC6-9780-4BE1-87F0-3FB47C95F334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3 слайд</a:t>
          </a:r>
        </a:p>
      </dgm:t>
    </dgm:pt>
    <dgm:pt modelId="{E41B70A7-EA53-4051-988D-3819C6E46471}" type="parTrans" cxnId="{F172C2BA-50AB-4E09-B48E-4F94DD5C85F7}">
      <dgm:prSet/>
      <dgm:spPr/>
      <dgm:t>
        <a:bodyPr/>
        <a:lstStyle/>
        <a:p>
          <a:endParaRPr lang="ru-RU"/>
        </a:p>
      </dgm:t>
    </dgm:pt>
    <dgm:pt modelId="{7B3C9895-39EF-4336-96DA-D8F1FF642415}" type="sibTrans" cxnId="{F172C2BA-50AB-4E09-B48E-4F94DD5C85F7}">
      <dgm:prSet/>
      <dgm:spPr/>
      <dgm:t>
        <a:bodyPr/>
        <a:lstStyle/>
        <a:p>
          <a:endParaRPr lang="ru-RU"/>
        </a:p>
      </dgm:t>
    </dgm:pt>
    <dgm:pt modelId="{6D8FA90E-DAC9-43B2-9364-ED6E945CC435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понятийный аппарат</a:t>
          </a:r>
        </a:p>
      </dgm:t>
    </dgm:pt>
    <dgm:pt modelId="{562A6777-2B34-4EC4-A2B8-A5551DD0DC09}" type="parTrans" cxnId="{736E3C34-ED3A-4DBE-9934-4C32DEC1DEAD}">
      <dgm:prSet/>
      <dgm:spPr/>
      <dgm:t>
        <a:bodyPr/>
        <a:lstStyle/>
        <a:p>
          <a:endParaRPr lang="ru-RU"/>
        </a:p>
      </dgm:t>
    </dgm:pt>
    <dgm:pt modelId="{ABA08B43-47FC-445F-9316-7EF8C37AB5D0}" type="sibTrans" cxnId="{736E3C34-ED3A-4DBE-9934-4C32DEC1DEAD}">
      <dgm:prSet/>
      <dgm:spPr/>
      <dgm:t>
        <a:bodyPr/>
        <a:lstStyle/>
        <a:p>
          <a:endParaRPr lang="ru-RU"/>
        </a:p>
      </dgm:t>
    </dgm:pt>
    <dgm:pt modelId="{F7916300-87BD-4D7C-827A-3A3B15649334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4-7 слайды</a:t>
          </a:r>
        </a:p>
      </dgm:t>
    </dgm:pt>
    <dgm:pt modelId="{7D1B184A-7159-4AD7-A143-3B1C699E4172}" type="parTrans" cxnId="{B57AF406-0188-4282-BCEC-A80043BD1F79}">
      <dgm:prSet/>
      <dgm:spPr/>
      <dgm:t>
        <a:bodyPr/>
        <a:lstStyle/>
        <a:p>
          <a:endParaRPr lang="ru-RU"/>
        </a:p>
      </dgm:t>
    </dgm:pt>
    <dgm:pt modelId="{D3FA9A67-BF8A-4964-9224-B8707C8B31A7}" type="sibTrans" cxnId="{B57AF406-0188-4282-BCEC-A80043BD1F79}">
      <dgm:prSet/>
      <dgm:spPr/>
      <dgm:t>
        <a:bodyPr/>
        <a:lstStyle/>
        <a:p>
          <a:endParaRPr lang="ru-RU"/>
        </a:p>
      </dgm:t>
    </dgm:pt>
    <dgm:pt modelId="{5FAAFD84-4A16-4416-BDD6-495751D31AA7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8 слайд</a:t>
          </a:r>
        </a:p>
      </dgm:t>
    </dgm:pt>
    <dgm:pt modelId="{BDD7F47F-ABC2-45ED-B634-A9E1588C2BD6}" type="parTrans" cxnId="{B9DC29FC-758E-408E-86B7-4FD87BB5E488}">
      <dgm:prSet/>
      <dgm:spPr/>
      <dgm:t>
        <a:bodyPr/>
        <a:lstStyle/>
        <a:p>
          <a:endParaRPr lang="ru-RU"/>
        </a:p>
      </dgm:t>
    </dgm:pt>
    <dgm:pt modelId="{450F1364-31D7-4655-A5C0-7C6850CE343B}" type="sibTrans" cxnId="{B9DC29FC-758E-408E-86B7-4FD87BB5E488}">
      <dgm:prSet/>
      <dgm:spPr/>
      <dgm:t>
        <a:bodyPr/>
        <a:lstStyle/>
        <a:p>
          <a:endParaRPr lang="ru-RU"/>
        </a:p>
      </dgm:t>
    </dgm:pt>
    <dgm:pt modelId="{A4E9FA51-0933-4BA9-BCD0-9C32C861DD81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теоретическая часть</a:t>
          </a:r>
        </a:p>
      </dgm:t>
    </dgm:pt>
    <dgm:pt modelId="{49D9361F-9462-4307-B2F6-843A983BA30C}" type="parTrans" cxnId="{926124EF-5C4F-439B-AD1C-75A218FAED6A}">
      <dgm:prSet/>
      <dgm:spPr/>
      <dgm:t>
        <a:bodyPr/>
        <a:lstStyle/>
        <a:p>
          <a:endParaRPr lang="ru-RU"/>
        </a:p>
      </dgm:t>
    </dgm:pt>
    <dgm:pt modelId="{2B1A5CDD-1043-4422-966B-8FAC69A29E17}" type="sibTrans" cxnId="{926124EF-5C4F-439B-AD1C-75A218FAED6A}">
      <dgm:prSet/>
      <dgm:spPr/>
      <dgm:t>
        <a:bodyPr/>
        <a:lstStyle/>
        <a:p>
          <a:endParaRPr lang="ru-RU"/>
        </a:p>
      </dgm:t>
    </dgm:pt>
    <dgm:pt modelId="{CD688E09-7FF3-4FD6-839E-A98F671C4BE3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выводы</a:t>
          </a:r>
        </a:p>
      </dgm:t>
    </dgm:pt>
    <dgm:pt modelId="{4E6F890A-08D6-49E1-A629-CBD277C328BC}" type="parTrans" cxnId="{3288570E-3792-4A27-BCB4-D75FA0CAECD3}">
      <dgm:prSet/>
      <dgm:spPr/>
      <dgm:t>
        <a:bodyPr/>
        <a:lstStyle/>
        <a:p>
          <a:endParaRPr lang="ru-RU"/>
        </a:p>
      </dgm:t>
    </dgm:pt>
    <dgm:pt modelId="{3277D191-4568-4D3B-9C72-87C7FE32A5EB}" type="sibTrans" cxnId="{3288570E-3792-4A27-BCB4-D75FA0CAECD3}">
      <dgm:prSet/>
      <dgm:spPr/>
      <dgm:t>
        <a:bodyPr/>
        <a:lstStyle/>
        <a:p>
          <a:endParaRPr lang="ru-RU"/>
        </a:p>
      </dgm:t>
    </dgm:pt>
    <dgm:pt modelId="{0D99723E-CF63-4EBE-B69E-FCAEB0C20E67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9-12 слайды</a:t>
          </a:r>
        </a:p>
      </dgm:t>
    </dgm:pt>
    <dgm:pt modelId="{9526CE8B-8FAE-462E-BB40-4156A61EE0BA}" type="parTrans" cxnId="{6A68E898-18A2-4393-B020-FC3FA1A10874}">
      <dgm:prSet/>
      <dgm:spPr/>
      <dgm:t>
        <a:bodyPr/>
        <a:lstStyle/>
        <a:p>
          <a:endParaRPr lang="ru-RU"/>
        </a:p>
      </dgm:t>
    </dgm:pt>
    <dgm:pt modelId="{15E6CB26-DE08-4D9C-BE7E-B1E73BD2B291}" type="sibTrans" cxnId="{6A68E898-18A2-4393-B020-FC3FA1A10874}">
      <dgm:prSet/>
      <dgm:spPr/>
      <dgm:t>
        <a:bodyPr/>
        <a:lstStyle/>
        <a:p>
          <a:endParaRPr lang="ru-RU"/>
        </a:p>
      </dgm:t>
    </dgm:pt>
    <dgm:pt modelId="{4E6C9AEE-7212-45D4-BA5D-8BA4480670B9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практическая часть</a:t>
          </a:r>
        </a:p>
      </dgm:t>
    </dgm:pt>
    <dgm:pt modelId="{4B359BF4-96C8-4ECC-B6E6-C42A702B5456}" type="parTrans" cxnId="{8948939C-E259-4A52-AAE4-26F0C99A6CFE}">
      <dgm:prSet/>
      <dgm:spPr/>
      <dgm:t>
        <a:bodyPr/>
        <a:lstStyle/>
        <a:p>
          <a:endParaRPr lang="ru-RU"/>
        </a:p>
      </dgm:t>
    </dgm:pt>
    <dgm:pt modelId="{148FF58C-A84E-480C-B52D-A20EE1F35814}" type="sibTrans" cxnId="{8948939C-E259-4A52-AAE4-26F0C99A6CFE}">
      <dgm:prSet/>
      <dgm:spPr/>
      <dgm:t>
        <a:bodyPr/>
        <a:lstStyle/>
        <a:p>
          <a:endParaRPr lang="ru-RU"/>
        </a:p>
      </dgm:t>
    </dgm:pt>
    <dgm:pt modelId="{DAB858C3-575F-4D68-BFEC-21D7A9931C4E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13 слайд</a:t>
          </a:r>
        </a:p>
      </dgm:t>
    </dgm:pt>
    <dgm:pt modelId="{DF98B349-3592-4D24-9288-E55AE416E5B9}" type="parTrans" cxnId="{C5190051-2152-4193-8F99-8453DD8BDB42}">
      <dgm:prSet/>
      <dgm:spPr/>
      <dgm:t>
        <a:bodyPr/>
        <a:lstStyle/>
        <a:p>
          <a:endParaRPr lang="ru-RU"/>
        </a:p>
      </dgm:t>
    </dgm:pt>
    <dgm:pt modelId="{9460F578-DFB8-4CB8-8D3F-59618FD15D90}" type="sibTrans" cxnId="{C5190051-2152-4193-8F99-8453DD8BDB42}">
      <dgm:prSet/>
      <dgm:spPr/>
      <dgm:t>
        <a:bodyPr/>
        <a:lstStyle/>
        <a:p>
          <a:endParaRPr lang="ru-RU"/>
        </a:p>
      </dgm:t>
    </dgm:pt>
    <dgm:pt modelId="{65B21D15-D5C6-4D80-883A-3137E8BBEC52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15 слайды</a:t>
          </a:r>
        </a:p>
      </dgm:t>
    </dgm:pt>
    <dgm:pt modelId="{A833DDC3-1D4D-4944-BE98-157D4097C8ED}" type="parTrans" cxnId="{FEE8E78E-6571-4365-A1D1-332E3E567426}">
      <dgm:prSet/>
      <dgm:spPr/>
      <dgm:t>
        <a:bodyPr/>
        <a:lstStyle/>
        <a:p>
          <a:endParaRPr lang="ru-RU"/>
        </a:p>
      </dgm:t>
    </dgm:pt>
    <dgm:pt modelId="{23169306-D7B0-4493-8191-F377E3A09BA1}" type="sibTrans" cxnId="{FEE8E78E-6571-4365-A1D1-332E3E567426}">
      <dgm:prSet/>
      <dgm:spPr/>
      <dgm:t>
        <a:bodyPr/>
        <a:lstStyle/>
        <a:p>
          <a:endParaRPr lang="ru-RU"/>
        </a:p>
      </dgm:t>
    </dgm:pt>
    <dgm:pt modelId="{0D03CD21-13B0-4DF2-BC16-896B728391A6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благодарность за внимание</a:t>
          </a:r>
        </a:p>
      </dgm:t>
    </dgm:pt>
    <dgm:pt modelId="{0318D498-A9DF-44E8-B3EB-0EAFC20C8249}" type="parTrans" cxnId="{540BA50D-8A8F-404E-B060-8FD58244ECD2}">
      <dgm:prSet/>
      <dgm:spPr/>
      <dgm:t>
        <a:bodyPr/>
        <a:lstStyle/>
        <a:p>
          <a:endParaRPr lang="ru-RU"/>
        </a:p>
      </dgm:t>
    </dgm:pt>
    <dgm:pt modelId="{0F97CADF-A4AA-4766-94A6-670E4D1CA2B9}" type="sibTrans" cxnId="{540BA50D-8A8F-404E-B060-8FD58244ECD2}">
      <dgm:prSet/>
      <dgm:spPr/>
      <dgm:t>
        <a:bodyPr/>
        <a:lstStyle/>
        <a:p>
          <a:endParaRPr lang="ru-RU"/>
        </a:p>
      </dgm:t>
    </dgm:pt>
    <dgm:pt modelId="{6B1BD5D6-4E46-432C-8D74-5FFE9068492C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вступление (актуальность, причина выбора темы)</a:t>
          </a:r>
          <a:endParaRPr lang="ru-RU" sz="1800" u="sng" dirty="0">
            <a:latin typeface="Arial" pitchFamily="34" charset="0"/>
            <a:cs typeface="Arial" pitchFamily="34" charset="0"/>
          </a:endParaRPr>
        </a:p>
      </dgm:t>
    </dgm:pt>
    <dgm:pt modelId="{42BC6939-44F1-4CB6-8B00-F04ED1952C94}" type="sibTrans" cxnId="{524F29D3-EF84-4B07-B0FB-70CEA6ED706A}">
      <dgm:prSet/>
      <dgm:spPr/>
      <dgm:t>
        <a:bodyPr/>
        <a:lstStyle/>
        <a:p>
          <a:endParaRPr lang="ru-RU"/>
        </a:p>
      </dgm:t>
    </dgm:pt>
    <dgm:pt modelId="{C31F2E91-DE2F-4EB5-A394-DF8BD11722DD}" type="parTrans" cxnId="{524F29D3-EF84-4B07-B0FB-70CEA6ED706A}">
      <dgm:prSet/>
      <dgm:spPr/>
      <dgm:t>
        <a:bodyPr/>
        <a:lstStyle/>
        <a:p>
          <a:endParaRPr lang="ru-RU"/>
        </a:p>
      </dgm:t>
    </dgm:pt>
    <dgm:pt modelId="{F6AF8317-8E3B-4C5C-AA88-DFCE198B4E0F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продукт</a:t>
          </a:r>
        </a:p>
      </dgm:t>
    </dgm:pt>
    <dgm:pt modelId="{7523479B-B79E-4C93-9B00-DCA630533BBB}" type="sibTrans" cxnId="{F8140CF5-25C1-4F6F-BA93-18366397014E}">
      <dgm:prSet/>
      <dgm:spPr/>
      <dgm:t>
        <a:bodyPr/>
        <a:lstStyle/>
        <a:p>
          <a:endParaRPr lang="ru-RU"/>
        </a:p>
      </dgm:t>
    </dgm:pt>
    <dgm:pt modelId="{2F26A37C-3240-480F-B69F-DC3112680502}" type="parTrans" cxnId="{F8140CF5-25C1-4F6F-BA93-18366397014E}">
      <dgm:prSet/>
      <dgm:spPr/>
      <dgm:t>
        <a:bodyPr/>
        <a:lstStyle/>
        <a:p>
          <a:endParaRPr lang="ru-RU"/>
        </a:p>
      </dgm:t>
    </dgm:pt>
    <dgm:pt modelId="{F034E934-A159-4B0E-8B5C-7CC68172420E}">
      <dgm:prSet/>
      <dgm:spPr/>
      <dgm:t>
        <a:bodyPr/>
        <a:lstStyle/>
        <a:p>
          <a:endParaRPr lang="ru-RU" dirty="0"/>
        </a:p>
      </dgm:t>
    </dgm:pt>
    <dgm:pt modelId="{F0347D94-FBBE-45F5-9B68-957879A468D8}" type="parTrans" cxnId="{F26FE6B3-666A-4E45-8AF0-CB90722186FA}">
      <dgm:prSet/>
      <dgm:spPr/>
      <dgm:t>
        <a:bodyPr/>
        <a:lstStyle/>
        <a:p>
          <a:endParaRPr lang="ru-RU"/>
        </a:p>
      </dgm:t>
    </dgm:pt>
    <dgm:pt modelId="{B735E85B-3094-4EA8-B7F2-8FB957546A97}" type="sibTrans" cxnId="{F26FE6B3-666A-4E45-8AF0-CB90722186FA}">
      <dgm:prSet/>
      <dgm:spPr/>
      <dgm:t>
        <a:bodyPr/>
        <a:lstStyle/>
        <a:p>
          <a:endParaRPr lang="ru-RU"/>
        </a:p>
      </dgm:t>
    </dgm:pt>
    <dgm:pt modelId="{15D526FD-68D1-411A-88A9-79B4FB95FEDE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выводы</a:t>
          </a:r>
        </a:p>
      </dgm:t>
    </dgm:pt>
    <dgm:pt modelId="{C46253D3-2EDB-4E7B-983B-183576600048}" type="parTrans" cxnId="{902F05A2-209D-46F0-A169-3D7034D7D4E4}">
      <dgm:prSet/>
      <dgm:spPr/>
      <dgm:t>
        <a:bodyPr/>
        <a:lstStyle/>
        <a:p>
          <a:endParaRPr lang="ru-RU"/>
        </a:p>
      </dgm:t>
    </dgm:pt>
    <dgm:pt modelId="{EB0A338D-8E96-47F9-BCAE-C78ECC8D0491}" type="sibTrans" cxnId="{902F05A2-209D-46F0-A169-3D7034D7D4E4}">
      <dgm:prSet/>
      <dgm:spPr/>
      <dgm:t>
        <a:bodyPr/>
        <a:lstStyle/>
        <a:p>
          <a:endParaRPr lang="ru-RU"/>
        </a:p>
      </dgm:t>
    </dgm:pt>
    <dgm:pt modelId="{E1B75590-F151-4AB3-B0D3-6F886EACE701}" type="pres">
      <dgm:prSet presAssocID="{41A26F3A-2223-4F5B-84A4-6D219E0713F1}" presName="Name0" presStyleCnt="0">
        <dgm:presLayoutVars>
          <dgm:dir/>
          <dgm:animLvl val="lvl"/>
          <dgm:resizeHandles val="exact"/>
        </dgm:presLayoutVars>
      </dgm:prSet>
      <dgm:spPr/>
    </dgm:pt>
    <dgm:pt modelId="{3E6FE7CC-1E13-477D-871F-0CFA06452A78}" type="pres">
      <dgm:prSet presAssocID="{A6675C3E-F999-4BD5-B386-F1D59BE979AB}" presName="linNode" presStyleCnt="0"/>
      <dgm:spPr/>
    </dgm:pt>
    <dgm:pt modelId="{4C7B199C-5C63-4F70-AD9F-DAC85BA2EE9D}" type="pres">
      <dgm:prSet presAssocID="{A6675C3E-F999-4BD5-B386-F1D59BE979AB}" presName="parentText" presStyleLbl="node1" presStyleIdx="0" presStyleCnt="9">
        <dgm:presLayoutVars>
          <dgm:chMax val="1"/>
          <dgm:bulletEnabled val="1"/>
        </dgm:presLayoutVars>
      </dgm:prSet>
      <dgm:spPr/>
    </dgm:pt>
    <dgm:pt modelId="{72B75F98-E805-465A-AD18-1D81E6E327A2}" type="pres">
      <dgm:prSet presAssocID="{A6675C3E-F999-4BD5-B386-F1D59BE979AB}" presName="descendantText" presStyleLbl="alignAccFollowNode1" presStyleIdx="0" presStyleCnt="9" custScaleX="82449">
        <dgm:presLayoutVars>
          <dgm:bulletEnabled val="1"/>
        </dgm:presLayoutVars>
      </dgm:prSet>
      <dgm:spPr/>
    </dgm:pt>
    <dgm:pt modelId="{50A2714E-9033-4209-BAE7-C77C8495E37F}" type="pres">
      <dgm:prSet presAssocID="{2E21E6DD-B952-40CE-93A0-D4BA7DB0948D}" presName="sp" presStyleCnt="0"/>
      <dgm:spPr/>
    </dgm:pt>
    <dgm:pt modelId="{EA9A4BC4-0A7F-46F1-9790-1C7A759F9C28}" type="pres">
      <dgm:prSet presAssocID="{C70CA018-7B87-4CE0-9A1B-0B1253578B31}" presName="linNode" presStyleCnt="0"/>
      <dgm:spPr/>
    </dgm:pt>
    <dgm:pt modelId="{1550DA2D-BEB2-4C1D-836B-88C9EAEDF883}" type="pres">
      <dgm:prSet presAssocID="{C70CA018-7B87-4CE0-9A1B-0B1253578B31}" presName="parentText" presStyleLbl="node1" presStyleIdx="1" presStyleCnt="9">
        <dgm:presLayoutVars>
          <dgm:chMax val="1"/>
          <dgm:bulletEnabled val="1"/>
        </dgm:presLayoutVars>
      </dgm:prSet>
      <dgm:spPr/>
    </dgm:pt>
    <dgm:pt modelId="{FBBC1B87-E996-40B4-924A-3EBCCBE03B60}" type="pres">
      <dgm:prSet presAssocID="{C70CA018-7B87-4CE0-9A1B-0B1253578B31}" presName="descendantText" presStyleLbl="alignAccFollowNode1" presStyleIdx="1" presStyleCnt="9" custScaleX="81626">
        <dgm:presLayoutVars>
          <dgm:bulletEnabled val="1"/>
        </dgm:presLayoutVars>
      </dgm:prSet>
      <dgm:spPr/>
    </dgm:pt>
    <dgm:pt modelId="{72F57837-76C2-4792-8BC8-6B0FB60590FE}" type="pres">
      <dgm:prSet presAssocID="{A4563596-EAED-4DB6-959D-A02C837A5E10}" presName="sp" presStyleCnt="0"/>
      <dgm:spPr/>
    </dgm:pt>
    <dgm:pt modelId="{CB308C63-7730-4E6A-B81A-E362C7665D65}" type="pres">
      <dgm:prSet presAssocID="{BC0F0EC6-9780-4BE1-87F0-3FB47C95F334}" presName="linNode" presStyleCnt="0"/>
      <dgm:spPr/>
    </dgm:pt>
    <dgm:pt modelId="{F165C99B-0570-4991-BBAC-6FFE6BA0D709}" type="pres">
      <dgm:prSet presAssocID="{BC0F0EC6-9780-4BE1-87F0-3FB47C95F334}" presName="parentText" presStyleLbl="node1" presStyleIdx="2" presStyleCnt="9">
        <dgm:presLayoutVars>
          <dgm:chMax val="1"/>
          <dgm:bulletEnabled val="1"/>
        </dgm:presLayoutVars>
      </dgm:prSet>
      <dgm:spPr/>
    </dgm:pt>
    <dgm:pt modelId="{05FBD473-C9E2-4D46-85D7-6E2A5863323E}" type="pres">
      <dgm:prSet presAssocID="{BC0F0EC6-9780-4BE1-87F0-3FB47C95F334}" presName="descendantText" presStyleLbl="alignAccFollowNode1" presStyleIdx="2" presStyleCnt="9" custScaleX="81899">
        <dgm:presLayoutVars>
          <dgm:bulletEnabled val="1"/>
        </dgm:presLayoutVars>
      </dgm:prSet>
      <dgm:spPr/>
    </dgm:pt>
    <dgm:pt modelId="{56224382-00F3-4A97-B87D-140B025F9899}" type="pres">
      <dgm:prSet presAssocID="{7B3C9895-39EF-4336-96DA-D8F1FF642415}" presName="sp" presStyleCnt="0"/>
      <dgm:spPr/>
    </dgm:pt>
    <dgm:pt modelId="{60A2454C-31BC-4312-9421-5C2C74D4BED9}" type="pres">
      <dgm:prSet presAssocID="{F7916300-87BD-4D7C-827A-3A3B15649334}" presName="linNode" presStyleCnt="0"/>
      <dgm:spPr/>
    </dgm:pt>
    <dgm:pt modelId="{2F4E1269-F45E-4A29-ADD1-DC0A6695899D}" type="pres">
      <dgm:prSet presAssocID="{F7916300-87BD-4D7C-827A-3A3B15649334}" presName="parentText" presStyleLbl="node1" presStyleIdx="3" presStyleCnt="9">
        <dgm:presLayoutVars>
          <dgm:chMax val="1"/>
          <dgm:bulletEnabled val="1"/>
        </dgm:presLayoutVars>
      </dgm:prSet>
      <dgm:spPr/>
    </dgm:pt>
    <dgm:pt modelId="{95E6F7B3-F98D-4A1C-A4FF-855311104D28}" type="pres">
      <dgm:prSet presAssocID="{F7916300-87BD-4D7C-827A-3A3B15649334}" presName="descendantText" presStyleLbl="alignAccFollowNode1" presStyleIdx="3" presStyleCnt="9" custScaleX="81892">
        <dgm:presLayoutVars>
          <dgm:bulletEnabled val="1"/>
        </dgm:presLayoutVars>
      </dgm:prSet>
      <dgm:spPr/>
    </dgm:pt>
    <dgm:pt modelId="{0C6FF917-3A6D-47FA-8E53-EBDB1CDFE112}" type="pres">
      <dgm:prSet presAssocID="{D3FA9A67-BF8A-4964-9224-B8707C8B31A7}" presName="sp" presStyleCnt="0"/>
      <dgm:spPr/>
    </dgm:pt>
    <dgm:pt modelId="{26EA2769-8C8F-480E-9086-AB353956B3CE}" type="pres">
      <dgm:prSet presAssocID="{5FAAFD84-4A16-4416-BDD6-495751D31AA7}" presName="linNode" presStyleCnt="0"/>
      <dgm:spPr/>
    </dgm:pt>
    <dgm:pt modelId="{37EA09D0-9E40-4781-8B55-7C49C6695D86}" type="pres">
      <dgm:prSet presAssocID="{5FAAFD84-4A16-4416-BDD6-495751D31AA7}" presName="parentText" presStyleLbl="node1" presStyleIdx="4" presStyleCnt="9">
        <dgm:presLayoutVars>
          <dgm:chMax val="1"/>
          <dgm:bulletEnabled val="1"/>
        </dgm:presLayoutVars>
      </dgm:prSet>
      <dgm:spPr/>
    </dgm:pt>
    <dgm:pt modelId="{7399BB55-AE0F-44FC-B5FE-E3D261E3B930}" type="pres">
      <dgm:prSet presAssocID="{5FAAFD84-4A16-4416-BDD6-495751D31AA7}" presName="descendantText" presStyleLbl="alignAccFollowNode1" presStyleIdx="4" presStyleCnt="9" custScaleX="81891">
        <dgm:presLayoutVars>
          <dgm:bulletEnabled val="1"/>
        </dgm:presLayoutVars>
      </dgm:prSet>
      <dgm:spPr/>
    </dgm:pt>
    <dgm:pt modelId="{D840FC41-79F0-40DE-9399-83F19498B6BB}" type="pres">
      <dgm:prSet presAssocID="{450F1364-31D7-4655-A5C0-7C6850CE343B}" presName="sp" presStyleCnt="0"/>
      <dgm:spPr/>
    </dgm:pt>
    <dgm:pt modelId="{03D3AB72-F01E-43D6-913E-44246D2AD33A}" type="pres">
      <dgm:prSet presAssocID="{0D99723E-CF63-4EBE-B69E-FCAEB0C20E67}" presName="linNode" presStyleCnt="0"/>
      <dgm:spPr/>
    </dgm:pt>
    <dgm:pt modelId="{7B5E31D1-A1F1-4580-8C02-2A87D9828145}" type="pres">
      <dgm:prSet presAssocID="{0D99723E-CF63-4EBE-B69E-FCAEB0C20E67}" presName="parentText" presStyleLbl="node1" presStyleIdx="5" presStyleCnt="9">
        <dgm:presLayoutVars>
          <dgm:chMax val="1"/>
          <dgm:bulletEnabled val="1"/>
        </dgm:presLayoutVars>
      </dgm:prSet>
      <dgm:spPr/>
    </dgm:pt>
    <dgm:pt modelId="{B7CBBF15-7B20-4A87-BADA-7EFFC6EEEC73}" type="pres">
      <dgm:prSet presAssocID="{0D99723E-CF63-4EBE-B69E-FCAEB0C20E67}" presName="descendantText" presStyleLbl="alignAccFollowNode1" presStyleIdx="5" presStyleCnt="9" custScaleX="81899">
        <dgm:presLayoutVars>
          <dgm:bulletEnabled val="1"/>
        </dgm:presLayoutVars>
      </dgm:prSet>
      <dgm:spPr/>
    </dgm:pt>
    <dgm:pt modelId="{24432C5D-EAB8-44BE-BFCC-3FB03798E84A}" type="pres">
      <dgm:prSet presAssocID="{15E6CB26-DE08-4D9C-BE7E-B1E73BD2B291}" presName="sp" presStyleCnt="0"/>
      <dgm:spPr/>
    </dgm:pt>
    <dgm:pt modelId="{DD161DBC-440D-42FA-926D-38F3147FE224}" type="pres">
      <dgm:prSet presAssocID="{DAB858C3-575F-4D68-BFEC-21D7A9931C4E}" presName="linNode" presStyleCnt="0"/>
      <dgm:spPr/>
    </dgm:pt>
    <dgm:pt modelId="{6814DA83-2953-45F6-9728-F61A6B988991}" type="pres">
      <dgm:prSet presAssocID="{DAB858C3-575F-4D68-BFEC-21D7A9931C4E}" presName="parentText" presStyleLbl="node1" presStyleIdx="6" presStyleCnt="9">
        <dgm:presLayoutVars>
          <dgm:chMax val="1"/>
          <dgm:bulletEnabled val="1"/>
        </dgm:presLayoutVars>
      </dgm:prSet>
      <dgm:spPr/>
    </dgm:pt>
    <dgm:pt modelId="{2E64A7E1-0214-48D1-AE9C-44794A1075A5}" type="pres">
      <dgm:prSet presAssocID="{DAB858C3-575F-4D68-BFEC-21D7A9931C4E}" presName="descendantText" presStyleLbl="alignAccFollowNode1" presStyleIdx="6" presStyleCnt="9" custScaleX="81898">
        <dgm:presLayoutVars>
          <dgm:bulletEnabled val="1"/>
        </dgm:presLayoutVars>
      </dgm:prSet>
      <dgm:spPr/>
    </dgm:pt>
    <dgm:pt modelId="{B29C6D69-A609-4F6E-A816-F057E19BC8E5}" type="pres">
      <dgm:prSet presAssocID="{9460F578-DFB8-4CB8-8D3F-59618FD15D90}" presName="sp" presStyleCnt="0"/>
      <dgm:spPr/>
    </dgm:pt>
    <dgm:pt modelId="{5D4EFB6C-0E72-4EB4-84BB-0BEB43644199}" type="pres">
      <dgm:prSet presAssocID="{F034E934-A159-4B0E-8B5C-7CC68172420E}" presName="linNode" presStyleCnt="0"/>
      <dgm:spPr/>
    </dgm:pt>
    <dgm:pt modelId="{3016C46D-E571-4A26-BB09-731AF7B617E9}" type="pres">
      <dgm:prSet presAssocID="{F034E934-A159-4B0E-8B5C-7CC68172420E}" presName="parentText" presStyleLbl="node1" presStyleIdx="7" presStyleCnt="9">
        <dgm:presLayoutVars>
          <dgm:chMax val="1"/>
          <dgm:bulletEnabled val="1"/>
        </dgm:presLayoutVars>
      </dgm:prSet>
      <dgm:spPr/>
    </dgm:pt>
    <dgm:pt modelId="{2088CCA4-ACC7-4344-8F8C-76DFA5DBED43}" type="pres">
      <dgm:prSet presAssocID="{F034E934-A159-4B0E-8B5C-7CC68172420E}" presName="descendantText" presStyleLbl="alignAccFollowNode1" presStyleIdx="7" presStyleCnt="9" custScaleX="82440">
        <dgm:presLayoutVars>
          <dgm:bulletEnabled val="1"/>
        </dgm:presLayoutVars>
      </dgm:prSet>
      <dgm:spPr/>
    </dgm:pt>
    <dgm:pt modelId="{AA92A2F9-78DA-4D59-B241-69A05477AA29}" type="pres">
      <dgm:prSet presAssocID="{B735E85B-3094-4EA8-B7F2-8FB957546A97}" presName="sp" presStyleCnt="0"/>
      <dgm:spPr/>
    </dgm:pt>
    <dgm:pt modelId="{CC89F9BC-07DA-4C72-887A-7099306A0655}" type="pres">
      <dgm:prSet presAssocID="{65B21D15-D5C6-4D80-883A-3137E8BBEC52}" presName="linNode" presStyleCnt="0"/>
      <dgm:spPr/>
    </dgm:pt>
    <dgm:pt modelId="{1F602103-D9C4-454D-A6F1-11630CC5398D}" type="pres">
      <dgm:prSet presAssocID="{65B21D15-D5C6-4D80-883A-3137E8BBEC52}" presName="parentText" presStyleLbl="node1" presStyleIdx="8" presStyleCnt="9">
        <dgm:presLayoutVars>
          <dgm:chMax val="1"/>
          <dgm:bulletEnabled val="1"/>
        </dgm:presLayoutVars>
      </dgm:prSet>
      <dgm:spPr/>
    </dgm:pt>
    <dgm:pt modelId="{680ED764-CAE4-4276-BE58-2CB04E8B5006}" type="pres">
      <dgm:prSet presAssocID="{65B21D15-D5C6-4D80-883A-3137E8BBEC52}" presName="descendantText" presStyleLbl="alignAccFollowNode1" presStyleIdx="8" presStyleCnt="9" custScaleX="82998">
        <dgm:presLayoutVars>
          <dgm:bulletEnabled val="1"/>
        </dgm:presLayoutVars>
      </dgm:prSet>
      <dgm:spPr/>
    </dgm:pt>
  </dgm:ptLst>
  <dgm:cxnLst>
    <dgm:cxn modelId="{83F0C401-9A84-452E-BCF2-582456EB4C11}" type="presOf" srcId="{4E6C9AEE-7212-45D4-BA5D-8BA4480670B9}" destId="{B7CBBF15-7B20-4A87-BADA-7EFFC6EEEC73}" srcOrd="0" destOrd="0" presId="urn:microsoft.com/office/officeart/2005/8/layout/vList5"/>
    <dgm:cxn modelId="{B57AF406-0188-4282-BCEC-A80043BD1F79}" srcId="{41A26F3A-2223-4F5B-84A4-6D219E0713F1}" destId="{F7916300-87BD-4D7C-827A-3A3B15649334}" srcOrd="3" destOrd="0" parTransId="{7D1B184A-7159-4AD7-A143-3B1C699E4172}" sibTransId="{D3FA9A67-BF8A-4964-9224-B8707C8B31A7}"/>
    <dgm:cxn modelId="{B0710D0D-003B-4456-8319-9B229F2BC00F}" type="presOf" srcId="{41A26F3A-2223-4F5B-84A4-6D219E0713F1}" destId="{E1B75590-F151-4AB3-B0D3-6F886EACE701}" srcOrd="0" destOrd="0" presId="urn:microsoft.com/office/officeart/2005/8/layout/vList5"/>
    <dgm:cxn modelId="{540BA50D-8A8F-404E-B060-8FD58244ECD2}" srcId="{65B21D15-D5C6-4D80-883A-3137E8BBEC52}" destId="{0D03CD21-13B0-4DF2-BC16-896B728391A6}" srcOrd="0" destOrd="0" parTransId="{0318D498-A9DF-44E8-B3EB-0EAFC20C8249}" sibTransId="{0F97CADF-A4AA-4766-94A6-670E4D1CA2B9}"/>
    <dgm:cxn modelId="{3288570E-3792-4A27-BCB4-D75FA0CAECD3}" srcId="{5FAAFD84-4A16-4416-BDD6-495751D31AA7}" destId="{CD688E09-7FF3-4FD6-839E-A98F671C4BE3}" srcOrd="0" destOrd="0" parTransId="{4E6F890A-08D6-49E1-A629-CBD277C328BC}" sibTransId="{3277D191-4568-4D3B-9C72-87C7FE32A5EB}"/>
    <dgm:cxn modelId="{A044A924-C5D3-49B4-9BD0-8D8FA1CA2CFD}" type="presOf" srcId="{F6AF8317-8E3B-4C5C-AA88-DFCE198B4E0F}" destId="{2E64A7E1-0214-48D1-AE9C-44794A1075A5}" srcOrd="0" destOrd="0" presId="urn:microsoft.com/office/officeart/2005/8/layout/vList5"/>
    <dgm:cxn modelId="{8EBB6626-5422-4C81-88F9-CADEF261CED6}" type="presOf" srcId="{0D99723E-CF63-4EBE-B69E-FCAEB0C20E67}" destId="{7B5E31D1-A1F1-4580-8C02-2A87D9828145}" srcOrd="0" destOrd="0" presId="urn:microsoft.com/office/officeart/2005/8/layout/vList5"/>
    <dgm:cxn modelId="{83F0C92F-46EB-46E5-8A06-634F1F3CA062}" srcId="{41A26F3A-2223-4F5B-84A4-6D219E0713F1}" destId="{C70CA018-7B87-4CE0-9A1B-0B1253578B31}" srcOrd="1" destOrd="0" parTransId="{7DA0542D-7137-4B88-BB8A-39BC66A31731}" sibTransId="{A4563596-EAED-4DB6-959D-A02C837A5E10}"/>
    <dgm:cxn modelId="{736E3C34-ED3A-4DBE-9934-4C32DEC1DEAD}" srcId="{BC0F0EC6-9780-4BE1-87F0-3FB47C95F334}" destId="{6D8FA90E-DAC9-43B2-9364-ED6E945CC435}" srcOrd="0" destOrd="0" parTransId="{562A6777-2B34-4EC4-A2B8-A5551DD0DC09}" sibTransId="{ABA08B43-47FC-445F-9316-7EF8C37AB5D0}"/>
    <dgm:cxn modelId="{74BEB25D-3825-447D-9B54-1018F987051F}" srcId="{A6675C3E-F999-4BD5-B386-F1D59BE979AB}" destId="{44F496B5-C26A-4CE3-BFEC-553AAD94EA67}" srcOrd="0" destOrd="0" parTransId="{CE054B23-072C-4E9A-BE51-5FE3189F8ED3}" sibTransId="{91C82540-E915-4C3B-B866-C7A1A9546760}"/>
    <dgm:cxn modelId="{F822F746-CE52-4CB2-BF70-8BB606F10F34}" type="presOf" srcId="{A4E9FA51-0933-4BA9-BCD0-9C32C861DD81}" destId="{95E6F7B3-F98D-4A1C-A4FF-855311104D28}" srcOrd="0" destOrd="0" presId="urn:microsoft.com/office/officeart/2005/8/layout/vList5"/>
    <dgm:cxn modelId="{F5796449-F265-4227-A41E-683F809E7B34}" type="presOf" srcId="{C70CA018-7B87-4CE0-9A1B-0B1253578B31}" destId="{1550DA2D-BEB2-4C1D-836B-88C9EAEDF883}" srcOrd="0" destOrd="0" presId="urn:microsoft.com/office/officeart/2005/8/layout/vList5"/>
    <dgm:cxn modelId="{9042B54A-1CEA-44E2-9067-34F6E53173FD}" type="presOf" srcId="{A6675C3E-F999-4BD5-B386-F1D59BE979AB}" destId="{4C7B199C-5C63-4F70-AD9F-DAC85BA2EE9D}" srcOrd="0" destOrd="0" presId="urn:microsoft.com/office/officeart/2005/8/layout/vList5"/>
    <dgm:cxn modelId="{C5190051-2152-4193-8F99-8453DD8BDB42}" srcId="{41A26F3A-2223-4F5B-84A4-6D219E0713F1}" destId="{DAB858C3-575F-4D68-BFEC-21D7A9931C4E}" srcOrd="6" destOrd="0" parTransId="{DF98B349-3592-4D24-9288-E55AE416E5B9}" sibTransId="{9460F578-DFB8-4CB8-8D3F-59618FD15D90}"/>
    <dgm:cxn modelId="{ADBFFD51-F99E-4C43-B90F-AC83536126F3}" type="presOf" srcId="{F7916300-87BD-4D7C-827A-3A3B15649334}" destId="{2F4E1269-F45E-4A29-ADD1-DC0A6695899D}" srcOrd="0" destOrd="0" presId="urn:microsoft.com/office/officeart/2005/8/layout/vList5"/>
    <dgm:cxn modelId="{494B857F-D934-4C00-95BD-6C075C7BEC3F}" type="presOf" srcId="{6B1BD5D6-4E46-432C-8D74-5FFE9068492C}" destId="{FBBC1B87-E996-40B4-924A-3EBCCBE03B60}" srcOrd="0" destOrd="0" presId="urn:microsoft.com/office/officeart/2005/8/layout/vList5"/>
    <dgm:cxn modelId="{D2C3EF87-A51C-40FC-9B98-4854E3195691}" type="presOf" srcId="{15D526FD-68D1-411A-88A9-79B4FB95FEDE}" destId="{2088CCA4-ACC7-4344-8F8C-76DFA5DBED43}" srcOrd="0" destOrd="0" presId="urn:microsoft.com/office/officeart/2005/8/layout/vList5"/>
    <dgm:cxn modelId="{FEE8E78E-6571-4365-A1D1-332E3E567426}" srcId="{41A26F3A-2223-4F5B-84A4-6D219E0713F1}" destId="{65B21D15-D5C6-4D80-883A-3137E8BBEC52}" srcOrd="8" destOrd="0" parTransId="{A833DDC3-1D4D-4944-BE98-157D4097C8ED}" sibTransId="{23169306-D7B0-4493-8191-F377E3A09BA1}"/>
    <dgm:cxn modelId="{0B49D292-9499-413D-9A88-121DCDF96631}" type="presOf" srcId="{0D03CD21-13B0-4DF2-BC16-896B728391A6}" destId="{680ED764-CAE4-4276-BE58-2CB04E8B5006}" srcOrd="0" destOrd="0" presId="urn:microsoft.com/office/officeart/2005/8/layout/vList5"/>
    <dgm:cxn modelId="{2AE89E98-18D5-4B94-A6FE-C6741B9D668E}" type="presOf" srcId="{CD688E09-7FF3-4FD6-839E-A98F671C4BE3}" destId="{7399BB55-AE0F-44FC-B5FE-E3D261E3B930}" srcOrd="0" destOrd="0" presId="urn:microsoft.com/office/officeart/2005/8/layout/vList5"/>
    <dgm:cxn modelId="{6A68E898-18A2-4393-B020-FC3FA1A10874}" srcId="{41A26F3A-2223-4F5B-84A4-6D219E0713F1}" destId="{0D99723E-CF63-4EBE-B69E-FCAEB0C20E67}" srcOrd="5" destOrd="0" parTransId="{9526CE8B-8FAE-462E-BB40-4156A61EE0BA}" sibTransId="{15E6CB26-DE08-4D9C-BE7E-B1E73BD2B291}"/>
    <dgm:cxn modelId="{8948939C-E259-4A52-AAE4-26F0C99A6CFE}" srcId="{0D99723E-CF63-4EBE-B69E-FCAEB0C20E67}" destId="{4E6C9AEE-7212-45D4-BA5D-8BA4480670B9}" srcOrd="0" destOrd="0" parTransId="{4B359BF4-96C8-4ECC-B6E6-C42A702B5456}" sibTransId="{148FF58C-A84E-480C-B52D-A20EE1F35814}"/>
    <dgm:cxn modelId="{FD7DD09C-2A09-4E4D-BC4B-96700323ED4F}" type="presOf" srcId="{6D8FA90E-DAC9-43B2-9364-ED6E945CC435}" destId="{05FBD473-C9E2-4D46-85D7-6E2A5863323E}" srcOrd="0" destOrd="0" presId="urn:microsoft.com/office/officeart/2005/8/layout/vList5"/>
    <dgm:cxn modelId="{902F05A2-209D-46F0-A169-3D7034D7D4E4}" srcId="{F034E934-A159-4B0E-8B5C-7CC68172420E}" destId="{15D526FD-68D1-411A-88A9-79B4FB95FEDE}" srcOrd="0" destOrd="0" parTransId="{C46253D3-2EDB-4E7B-983B-183576600048}" sibTransId="{EB0A338D-8E96-47F9-BCAE-C78ECC8D0491}"/>
    <dgm:cxn modelId="{11C615AE-2B26-472F-986D-D7016CFE921D}" type="presOf" srcId="{BC0F0EC6-9780-4BE1-87F0-3FB47C95F334}" destId="{F165C99B-0570-4991-BBAC-6FFE6BA0D709}" srcOrd="0" destOrd="0" presId="urn:microsoft.com/office/officeart/2005/8/layout/vList5"/>
    <dgm:cxn modelId="{F26FE6B3-666A-4E45-8AF0-CB90722186FA}" srcId="{41A26F3A-2223-4F5B-84A4-6D219E0713F1}" destId="{F034E934-A159-4B0E-8B5C-7CC68172420E}" srcOrd="7" destOrd="0" parTransId="{F0347D94-FBBE-45F5-9B68-957879A468D8}" sibTransId="{B735E85B-3094-4EA8-B7F2-8FB957546A97}"/>
    <dgm:cxn modelId="{F172C2BA-50AB-4E09-B48E-4F94DD5C85F7}" srcId="{41A26F3A-2223-4F5B-84A4-6D219E0713F1}" destId="{BC0F0EC6-9780-4BE1-87F0-3FB47C95F334}" srcOrd="2" destOrd="0" parTransId="{E41B70A7-EA53-4051-988D-3819C6E46471}" sibTransId="{7B3C9895-39EF-4336-96DA-D8F1FF642415}"/>
    <dgm:cxn modelId="{81DC0DCA-BDC1-4038-83D1-E807BC9AC746}" type="presOf" srcId="{65B21D15-D5C6-4D80-883A-3137E8BBEC52}" destId="{1F602103-D9C4-454D-A6F1-11630CC5398D}" srcOrd="0" destOrd="0" presId="urn:microsoft.com/office/officeart/2005/8/layout/vList5"/>
    <dgm:cxn modelId="{524F29D3-EF84-4B07-B0FB-70CEA6ED706A}" srcId="{C70CA018-7B87-4CE0-9A1B-0B1253578B31}" destId="{6B1BD5D6-4E46-432C-8D74-5FFE9068492C}" srcOrd="0" destOrd="0" parTransId="{C31F2E91-DE2F-4EB5-A394-DF8BD11722DD}" sibTransId="{42BC6939-44F1-4CB6-8B00-F04ED1952C94}"/>
    <dgm:cxn modelId="{9D0A4DDD-7E2C-4B92-9C98-6BC434DF46E5}" type="presOf" srcId="{44F496B5-C26A-4CE3-BFEC-553AAD94EA67}" destId="{72B75F98-E805-465A-AD18-1D81E6E327A2}" srcOrd="0" destOrd="0" presId="urn:microsoft.com/office/officeart/2005/8/layout/vList5"/>
    <dgm:cxn modelId="{FEE4A8E8-5FCB-4AEB-A2EF-D3A16B03A7D8}" srcId="{41A26F3A-2223-4F5B-84A4-6D219E0713F1}" destId="{A6675C3E-F999-4BD5-B386-F1D59BE979AB}" srcOrd="0" destOrd="0" parTransId="{F8AF9B4B-1F54-4C44-88B1-F430317FDC9F}" sibTransId="{2E21E6DD-B952-40CE-93A0-D4BA7DB0948D}"/>
    <dgm:cxn modelId="{159ABEE9-3BE7-4D3B-BCAC-0E23B5E657EE}" type="presOf" srcId="{5FAAFD84-4A16-4416-BDD6-495751D31AA7}" destId="{37EA09D0-9E40-4781-8B55-7C49C6695D86}" srcOrd="0" destOrd="0" presId="urn:microsoft.com/office/officeart/2005/8/layout/vList5"/>
    <dgm:cxn modelId="{926124EF-5C4F-439B-AD1C-75A218FAED6A}" srcId="{F7916300-87BD-4D7C-827A-3A3B15649334}" destId="{A4E9FA51-0933-4BA9-BCD0-9C32C861DD81}" srcOrd="0" destOrd="0" parTransId="{49D9361F-9462-4307-B2F6-843A983BA30C}" sibTransId="{2B1A5CDD-1043-4422-966B-8FAC69A29E17}"/>
    <dgm:cxn modelId="{659E13F2-BD86-4E82-A781-AC068E60F380}" type="presOf" srcId="{F034E934-A159-4B0E-8B5C-7CC68172420E}" destId="{3016C46D-E571-4A26-BB09-731AF7B617E9}" srcOrd="0" destOrd="0" presId="urn:microsoft.com/office/officeart/2005/8/layout/vList5"/>
    <dgm:cxn modelId="{F8140CF5-25C1-4F6F-BA93-18366397014E}" srcId="{DAB858C3-575F-4D68-BFEC-21D7A9931C4E}" destId="{F6AF8317-8E3B-4C5C-AA88-DFCE198B4E0F}" srcOrd="0" destOrd="0" parTransId="{2F26A37C-3240-480F-B69F-DC3112680502}" sibTransId="{7523479B-B79E-4C93-9B00-DCA630533BBB}"/>
    <dgm:cxn modelId="{B9DC29FC-758E-408E-86B7-4FD87BB5E488}" srcId="{41A26F3A-2223-4F5B-84A4-6D219E0713F1}" destId="{5FAAFD84-4A16-4416-BDD6-495751D31AA7}" srcOrd="4" destOrd="0" parTransId="{BDD7F47F-ABC2-45ED-B634-A9E1588C2BD6}" sibTransId="{450F1364-31D7-4655-A5C0-7C6850CE343B}"/>
    <dgm:cxn modelId="{B69557FD-153C-4F68-B563-EB9F3D826EFE}" type="presOf" srcId="{DAB858C3-575F-4D68-BFEC-21D7A9931C4E}" destId="{6814DA83-2953-45F6-9728-F61A6B988991}" srcOrd="0" destOrd="0" presId="urn:microsoft.com/office/officeart/2005/8/layout/vList5"/>
    <dgm:cxn modelId="{7A373206-8CA7-40BF-8642-0FFC5E508E86}" type="presParOf" srcId="{E1B75590-F151-4AB3-B0D3-6F886EACE701}" destId="{3E6FE7CC-1E13-477D-871F-0CFA06452A78}" srcOrd="0" destOrd="0" presId="urn:microsoft.com/office/officeart/2005/8/layout/vList5"/>
    <dgm:cxn modelId="{FC2ABDC8-DEA9-4342-B551-9EE7F46C771D}" type="presParOf" srcId="{3E6FE7CC-1E13-477D-871F-0CFA06452A78}" destId="{4C7B199C-5C63-4F70-AD9F-DAC85BA2EE9D}" srcOrd="0" destOrd="0" presId="urn:microsoft.com/office/officeart/2005/8/layout/vList5"/>
    <dgm:cxn modelId="{4C31F154-D59E-4823-A322-0D75CD30DA80}" type="presParOf" srcId="{3E6FE7CC-1E13-477D-871F-0CFA06452A78}" destId="{72B75F98-E805-465A-AD18-1D81E6E327A2}" srcOrd="1" destOrd="0" presId="urn:microsoft.com/office/officeart/2005/8/layout/vList5"/>
    <dgm:cxn modelId="{869B9304-3822-4FF5-AAE0-DBE7B0353788}" type="presParOf" srcId="{E1B75590-F151-4AB3-B0D3-6F886EACE701}" destId="{50A2714E-9033-4209-BAE7-C77C8495E37F}" srcOrd="1" destOrd="0" presId="urn:microsoft.com/office/officeart/2005/8/layout/vList5"/>
    <dgm:cxn modelId="{38CA1A23-5958-4A7C-90EE-A1630F3E3FEB}" type="presParOf" srcId="{E1B75590-F151-4AB3-B0D3-6F886EACE701}" destId="{EA9A4BC4-0A7F-46F1-9790-1C7A759F9C28}" srcOrd="2" destOrd="0" presId="urn:microsoft.com/office/officeart/2005/8/layout/vList5"/>
    <dgm:cxn modelId="{64741CE1-84AA-4811-BACA-293B1D312F1C}" type="presParOf" srcId="{EA9A4BC4-0A7F-46F1-9790-1C7A759F9C28}" destId="{1550DA2D-BEB2-4C1D-836B-88C9EAEDF883}" srcOrd="0" destOrd="0" presId="urn:microsoft.com/office/officeart/2005/8/layout/vList5"/>
    <dgm:cxn modelId="{D6C85B1E-FE5F-4675-825B-B4246805DDD2}" type="presParOf" srcId="{EA9A4BC4-0A7F-46F1-9790-1C7A759F9C28}" destId="{FBBC1B87-E996-40B4-924A-3EBCCBE03B60}" srcOrd="1" destOrd="0" presId="urn:microsoft.com/office/officeart/2005/8/layout/vList5"/>
    <dgm:cxn modelId="{A0454DEF-06F7-42F8-A1D7-66F7D298B1A2}" type="presParOf" srcId="{E1B75590-F151-4AB3-B0D3-6F886EACE701}" destId="{72F57837-76C2-4792-8BC8-6B0FB60590FE}" srcOrd="3" destOrd="0" presId="urn:microsoft.com/office/officeart/2005/8/layout/vList5"/>
    <dgm:cxn modelId="{1547371D-96DF-4861-90F1-C1215923D3FD}" type="presParOf" srcId="{E1B75590-F151-4AB3-B0D3-6F886EACE701}" destId="{CB308C63-7730-4E6A-B81A-E362C7665D65}" srcOrd="4" destOrd="0" presId="urn:microsoft.com/office/officeart/2005/8/layout/vList5"/>
    <dgm:cxn modelId="{CD61E7E1-BB98-4DEB-A1FB-DCF47FED81C2}" type="presParOf" srcId="{CB308C63-7730-4E6A-B81A-E362C7665D65}" destId="{F165C99B-0570-4991-BBAC-6FFE6BA0D709}" srcOrd="0" destOrd="0" presId="urn:microsoft.com/office/officeart/2005/8/layout/vList5"/>
    <dgm:cxn modelId="{90BC0534-ABAE-49A1-8128-6210E914C0EF}" type="presParOf" srcId="{CB308C63-7730-4E6A-B81A-E362C7665D65}" destId="{05FBD473-C9E2-4D46-85D7-6E2A5863323E}" srcOrd="1" destOrd="0" presId="urn:microsoft.com/office/officeart/2005/8/layout/vList5"/>
    <dgm:cxn modelId="{E8D11A09-15BE-4B92-A7C7-182D20D3DD3A}" type="presParOf" srcId="{E1B75590-F151-4AB3-B0D3-6F886EACE701}" destId="{56224382-00F3-4A97-B87D-140B025F9899}" srcOrd="5" destOrd="0" presId="urn:microsoft.com/office/officeart/2005/8/layout/vList5"/>
    <dgm:cxn modelId="{14D4A3B1-54A7-45F3-8BDB-4B96A6358CA4}" type="presParOf" srcId="{E1B75590-F151-4AB3-B0D3-6F886EACE701}" destId="{60A2454C-31BC-4312-9421-5C2C74D4BED9}" srcOrd="6" destOrd="0" presId="urn:microsoft.com/office/officeart/2005/8/layout/vList5"/>
    <dgm:cxn modelId="{91DA3852-6D09-46DC-92B0-F20E5D21032B}" type="presParOf" srcId="{60A2454C-31BC-4312-9421-5C2C74D4BED9}" destId="{2F4E1269-F45E-4A29-ADD1-DC0A6695899D}" srcOrd="0" destOrd="0" presId="urn:microsoft.com/office/officeart/2005/8/layout/vList5"/>
    <dgm:cxn modelId="{36F3D073-580C-4063-9366-1D47BD4EBBB5}" type="presParOf" srcId="{60A2454C-31BC-4312-9421-5C2C74D4BED9}" destId="{95E6F7B3-F98D-4A1C-A4FF-855311104D28}" srcOrd="1" destOrd="0" presId="urn:microsoft.com/office/officeart/2005/8/layout/vList5"/>
    <dgm:cxn modelId="{0F778D12-E327-40CD-9A67-2AAD0CB704B8}" type="presParOf" srcId="{E1B75590-F151-4AB3-B0D3-6F886EACE701}" destId="{0C6FF917-3A6D-47FA-8E53-EBDB1CDFE112}" srcOrd="7" destOrd="0" presId="urn:microsoft.com/office/officeart/2005/8/layout/vList5"/>
    <dgm:cxn modelId="{D5EEBF5E-173D-4ED3-A89B-B7A5A980FB62}" type="presParOf" srcId="{E1B75590-F151-4AB3-B0D3-6F886EACE701}" destId="{26EA2769-8C8F-480E-9086-AB353956B3CE}" srcOrd="8" destOrd="0" presId="urn:microsoft.com/office/officeart/2005/8/layout/vList5"/>
    <dgm:cxn modelId="{44EA80C2-6F24-43D8-9292-0CA1F611A29E}" type="presParOf" srcId="{26EA2769-8C8F-480E-9086-AB353956B3CE}" destId="{37EA09D0-9E40-4781-8B55-7C49C6695D86}" srcOrd="0" destOrd="0" presId="urn:microsoft.com/office/officeart/2005/8/layout/vList5"/>
    <dgm:cxn modelId="{D6B6E10B-84ED-40C7-B62F-EDBAE4049186}" type="presParOf" srcId="{26EA2769-8C8F-480E-9086-AB353956B3CE}" destId="{7399BB55-AE0F-44FC-B5FE-E3D261E3B930}" srcOrd="1" destOrd="0" presId="urn:microsoft.com/office/officeart/2005/8/layout/vList5"/>
    <dgm:cxn modelId="{C0DF9969-2DEF-4BD2-9A1F-95CA3CF868D5}" type="presParOf" srcId="{E1B75590-F151-4AB3-B0D3-6F886EACE701}" destId="{D840FC41-79F0-40DE-9399-83F19498B6BB}" srcOrd="9" destOrd="0" presId="urn:microsoft.com/office/officeart/2005/8/layout/vList5"/>
    <dgm:cxn modelId="{77427F20-0A57-41DB-AB41-DEB34FC71F7A}" type="presParOf" srcId="{E1B75590-F151-4AB3-B0D3-6F886EACE701}" destId="{03D3AB72-F01E-43D6-913E-44246D2AD33A}" srcOrd="10" destOrd="0" presId="urn:microsoft.com/office/officeart/2005/8/layout/vList5"/>
    <dgm:cxn modelId="{F9E33A85-0BA9-410B-90E8-C8124919A839}" type="presParOf" srcId="{03D3AB72-F01E-43D6-913E-44246D2AD33A}" destId="{7B5E31D1-A1F1-4580-8C02-2A87D9828145}" srcOrd="0" destOrd="0" presId="urn:microsoft.com/office/officeart/2005/8/layout/vList5"/>
    <dgm:cxn modelId="{C435E3F6-424D-4B56-A254-8FCAAEA00BB0}" type="presParOf" srcId="{03D3AB72-F01E-43D6-913E-44246D2AD33A}" destId="{B7CBBF15-7B20-4A87-BADA-7EFFC6EEEC73}" srcOrd="1" destOrd="0" presId="urn:microsoft.com/office/officeart/2005/8/layout/vList5"/>
    <dgm:cxn modelId="{926E7709-501E-4BE1-AEEB-EA549BBC35F8}" type="presParOf" srcId="{E1B75590-F151-4AB3-B0D3-6F886EACE701}" destId="{24432C5D-EAB8-44BE-BFCC-3FB03798E84A}" srcOrd="11" destOrd="0" presId="urn:microsoft.com/office/officeart/2005/8/layout/vList5"/>
    <dgm:cxn modelId="{2806BBC0-B17A-4E54-8B32-8D1AF5361C64}" type="presParOf" srcId="{E1B75590-F151-4AB3-B0D3-6F886EACE701}" destId="{DD161DBC-440D-42FA-926D-38F3147FE224}" srcOrd="12" destOrd="0" presId="urn:microsoft.com/office/officeart/2005/8/layout/vList5"/>
    <dgm:cxn modelId="{4DECD66C-46CC-4AD4-A8FE-434DC1507DDD}" type="presParOf" srcId="{DD161DBC-440D-42FA-926D-38F3147FE224}" destId="{6814DA83-2953-45F6-9728-F61A6B988991}" srcOrd="0" destOrd="0" presId="urn:microsoft.com/office/officeart/2005/8/layout/vList5"/>
    <dgm:cxn modelId="{75E6F825-1034-47D6-A822-281DF44B8154}" type="presParOf" srcId="{DD161DBC-440D-42FA-926D-38F3147FE224}" destId="{2E64A7E1-0214-48D1-AE9C-44794A1075A5}" srcOrd="1" destOrd="0" presId="urn:microsoft.com/office/officeart/2005/8/layout/vList5"/>
    <dgm:cxn modelId="{5CB5D948-67E2-4104-A49E-93EDE21D4726}" type="presParOf" srcId="{E1B75590-F151-4AB3-B0D3-6F886EACE701}" destId="{B29C6D69-A609-4F6E-A816-F057E19BC8E5}" srcOrd="13" destOrd="0" presId="urn:microsoft.com/office/officeart/2005/8/layout/vList5"/>
    <dgm:cxn modelId="{1DE9D401-3EF3-4DB1-85FE-070E0E2243F8}" type="presParOf" srcId="{E1B75590-F151-4AB3-B0D3-6F886EACE701}" destId="{5D4EFB6C-0E72-4EB4-84BB-0BEB43644199}" srcOrd="14" destOrd="0" presId="urn:microsoft.com/office/officeart/2005/8/layout/vList5"/>
    <dgm:cxn modelId="{89E9384F-C54B-41CD-980A-F452050BB419}" type="presParOf" srcId="{5D4EFB6C-0E72-4EB4-84BB-0BEB43644199}" destId="{3016C46D-E571-4A26-BB09-731AF7B617E9}" srcOrd="0" destOrd="0" presId="urn:microsoft.com/office/officeart/2005/8/layout/vList5"/>
    <dgm:cxn modelId="{4651ABF1-B312-420E-8814-7FEB5ED024B6}" type="presParOf" srcId="{5D4EFB6C-0E72-4EB4-84BB-0BEB43644199}" destId="{2088CCA4-ACC7-4344-8F8C-76DFA5DBED43}" srcOrd="1" destOrd="0" presId="urn:microsoft.com/office/officeart/2005/8/layout/vList5"/>
    <dgm:cxn modelId="{0B7D4BB6-E443-4063-AC60-7B03C53CD9B4}" type="presParOf" srcId="{E1B75590-F151-4AB3-B0D3-6F886EACE701}" destId="{AA92A2F9-78DA-4D59-B241-69A05477AA29}" srcOrd="15" destOrd="0" presId="urn:microsoft.com/office/officeart/2005/8/layout/vList5"/>
    <dgm:cxn modelId="{34D85EFB-C04B-4420-9318-6473EE56AC72}" type="presParOf" srcId="{E1B75590-F151-4AB3-B0D3-6F886EACE701}" destId="{CC89F9BC-07DA-4C72-887A-7099306A0655}" srcOrd="16" destOrd="0" presId="urn:microsoft.com/office/officeart/2005/8/layout/vList5"/>
    <dgm:cxn modelId="{15A81EB1-C13C-46DD-903A-44E6F9635793}" type="presParOf" srcId="{CC89F9BC-07DA-4C72-887A-7099306A0655}" destId="{1F602103-D9C4-454D-A6F1-11630CC5398D}" srcOrd="0" destOrd="0" presId="urn:microsoft.com/office/officeart/2005/8/layout/vList5"/>
    <dgm:cxn modelId="{0E90B470-2C48-4B46-9F48-F305831236EF}" type="presParOf" srcId="{CC89F9BC-07DA-4C72-887A-7099306A0655}" destId="{680ED764-CAE4-4276-BE58-2CB04E8B500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1A26F3A-2223-4F5B-84A4-6D219E0713F1}" type="doc">
      <dgm:prSet loTypeId="urn:microsoft.com/office/officeart/2005/8/layout/vList5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A6675C3E-F999-4BD5-B386-F1D59BE979AB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b="0" i="0" dirty="0">
              <a:solidFill>
                <a:schemeClr val="tx1"/>
              </a:solidFill>
              <a:latin typeface="+mn-lt"/>
              <a:cs typeface="Times New Roman" pitchFamily="18" charset="0"/>
            </a:rPr>
            <a:t>1 слайд</a:t>
          </a:r>
        </a:p>
      </dgm:t>
    </dgm:pt>
    <dgm:pt modelId="{F8AF9B4B-1F54-4C44-88B1-F430317FDC9F}" type="parTrans" cxnId="{FEE4A8E8-5FCB-4AEB-A2EF-D3A16B03A7D8}">
      <dgm:prSet/>
      <dgm:spPr/>
      <dgm:t>
        <a:bodyPr/>
        <a:lstStyle/>
        <a:p>
          <a:endParaRPr lang="ru-RU"/>
        </a:p>
      </dgm:t>
    </dgm:pt>
    <dgm:pt modelId="{2E21E6DD-B952-40CE-93A0-D4BA7DB0948D}" type="sibTrans" cxnId="{FEE4A8E8-5FCB-4AEB-A2EF-D3A16B03A7D8}">
      <dgm:prSet/>
      <dgm:spPr/>
      <dgm:t>
        <a:bodyPr/>
        <a:lstStyle/>
        <a:p>
          <a:endParaRPr lang="ru-RU"/>
        </a:p>
      </dgm:t>
    </dgm:pt>
    <dgm:pt modelId="{44F496B5-C26A-4CE3-BFEC-553AAD94EA67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титульный лист</a:t>
          </a:r>
          <a:endParaRPr lang="ru-RU" sz="1800" b="1" dirty="0">
            <a:latin typeface="Arial" pitchFamily="34" charset="0"/>
            <a:cs typeface="Arial" pitchFamily="34" charset="0"/>
          </a:endParaRPr>
        </a:p>
      </dgm:t>
    </dgm:pt>
    <dgm:pt modelId="{CE054B23-072C-4E9A-BE51-5FE3189F8ED3}" type="parTrans" cxnId="{74BEB25D-3825-447D-9B54-1018F987051F}">
      <dgm:prSet/>
      <dgm:spPr/>
      <dgm:t>
        <a:bodyPr/>
        <a:lstStyle/>
        <a:p>
          <a:endParaRPr lang="ru-RU"/>
        </a:p>
      </dgm:t>
    </dgm:pt>
    <dgm:pt modelId="{91C82540-E915-4C3B-B866-C7A1A9546760}" type="sibTrans" cxnId="{74BEB25D-3825-447D-9B54-1018F987051F}">
      <dgm:prSet/>
      <dgm:spPr/>
      <dgm:t>
        <a:bodyPr/>
        <a:lstStyle/>
        <a:p>
          <a:endParaRPr lang="ru-RU"/>
        </a:p>
      </dgm:t>
    </dgm:pt>
    <dgm:pt modelId="{C70CA018-7B87-4CE0-9A1B-0B1253578B31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2 слайд</a:t>
          </a:r>
        </a:p>
      </dgm:t>
    </dgm:pt>
    <dgm:pt modelId="{7DA0542D-7137-4B88-BB8A-39BC66A31731}" type="parTrans" cxnId="{83F0C92F-46EB-46E5-8A06-634F1F3CA062}">
      <dgm:prSet/>
      <dgm:spPr/>
      <dgm:t>
        <a:bodyPr/>
        <a:lstStyle/>
        <a:p>
          <a:endParaRPr lang="ru-RU"/>
        </a:p>
      </dgm:t>
    </dgm:pt>
    <dgm:pt modelId="{A4563596-EAED-4DB6-959D-A02C837A5E10}" type="sibTrans" cxnId="{83F0C92F-46EB-46E5-8A06-634F1F3CA062}">
      <dgm:prSet/>
      <dgm:spPr/>
      <dgm:t>
        <a:bodyPr/>
        <a:lstStyle/>
        <a:p>
          <a:endParaRPr lang="ru-RU"/>
        </a:p>
      </dgm:t>
    </dgm:pt>
    <dgm:pt modelId="{BC0F0EC6-9780-4BE1-87F0-3FB47C95F334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3 слайд</a:t>
          </a:r>
        </a:p>
      </dgm:t>
    </dgm:pt>
    <dgm:pt modelId="{E41B70A7-EA53-4051-988D-3819C6E46471}" type="parTrans" cxnId="{F172C2BA-50AB-4E09-B48E-4F94DD5C85F7}">
      <dgm:prSet/>
      <dgm:spPr/>
      <dgm:t>
        <a:bodyPr/>
        <a:lstStyle/>
        <a:p>
          <a:endParaRPr lang="ru-RU"/>
        </a:p>
      </dgm:t>
    </dgm:pt>
    <dgm:pt modelId="{7B3C9895-39EF-4336-96DA-D8F1FF642415}" type="sibTrans" cxnId="{F172C2BA-50AB-4E09-B48E-4F94DD5C85F7}">
      <dgm:prSet/>
      <dgm:spPr/>
      <dgm:t>
        <a:bodyPr/>
        <a:lstStyle/>
        <a:p>
          <a:endParaRPr lang="ru-RU"/>
        </a:p>
      </dgm:t>
    </dgm:pt>
    <dgm:pt modelId="{6D8FA90E-DAC9-43B2-9364-ED6E945CC435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понятийный аппарат</a:t>
          </a:r>
        </a:p>
      </dgm:t>
    </dgm:pt>
    <dgm:pt modelId="{562A6777-2B34-4EC4-A2B8-A5551DD0DC09}" type="parTrans" cxnId="{736E3C34-ED3A-4DBE-9934-4C32DEC1DEAD}">
      <dgm:prSet/>
      <dgm:spPr/>
      <dgm:t>
        <a:bodyPr/>
        <a:lstStyle/>
        <a:p>
          <a:endParaRPr lang="ru-RU"/>
        </a:p>
      </dgm:t>
    </dgm:pt>
    <dgm:pt modelId="{ABA08B43-47FC-445F-9316-7EF8C37AB5D0}" type="sibTrans" cxnId="{736E3C34-ED3A-4DBE-9934-4C32DEC1DEAD}">
      <dgm:prSet/>
      <dgm:spPr/>
      <dgm:t>
        <a:bodyPr/>
        <a:lstStyle/>
        <a:p>
          <a:endParaRPr lang="ru-RU"/>
        </a:p>
      </dgm:t>
    </dgm:pt>
    <dgm:pt modelId="{F7916300-87BD-4D7C-827A-3A3B15649334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4-7 слайды</a:t>
          </a:r>
        </a:p>
      </dgm:t>
    </dgm:pt>
    <dgm:pt modelId="{7D1B184A-7159-4AD7-A143-3B1C699E4172}" type="parTrans" cxnId="{B57AF406-0188-4282-BCEC-A80043BD1F79}">
      <dgm:prSet/>
      <dgm:spPr/>
      <dgm:t>
        <a:bodyPr/>
        <a:lstStyle/>
        <a:p>
          <a:endParaRPr lang="ru-RU"/>
        </a:p>
      </dgm:t>
    </dgm:pt>
    <dgm:pt modelId="{D3FA9A67-BF8A-4964-9224-B8707C8B31A7}" type="sibTrans" cxnId="{B57AF406-0188-4282-BCEC-A80043BD1F79}">
      <dgm:prSet/>
      <dgm:spPr/>
      <dgm:t>
        <a:bodyPr/>
        <a:lstStyle/>
        <a:p>
          <a:endParaRPr lang="ru-RU"/>
        </a:p>
      </dgm:t>
    </dgm:pt>
    <dgm:pt modelId="{5FAAFD84-4A16-4416-BDD6-495751D31AA7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8 слайд</a:t>
          </a:r>
        </a:p>
      </dgm:t>
    </dgm:pt>
    <dgm:pt modelId="{BDD7F47F-ABC2-45ED-B634-A9E1588C2BD6}" type="parTrans" cxnId="{B9DC29FC-758E-408E-86B7-4FD87BB5E488}">
      <dgm:prSet/>
      <dgm:spPr/>
      <dgm:t>
        <a:bodyPr/>
        <a:lstStyle/>
        <a:p>
          <a:endParaRPr lang="ru-RU"/>
        </a:p>
      </dgm:t>
    </dgm:pt>
    <dgm:pt modelId="{450F1364-31D7-4655-A5C0-7C6850CE343B}" type="sibTrans" cxnId="{B9DC29FC-758E-408E-86B7-4FD87BB5E488}">
      <dgm:prSet/>
      <dgm:spPr/>
      <dgm:t>
        <a:bodyPr/>
        <a:lstStyle/>
        <a:p>
          <a:endParaRPr lang="ru-RU"/>
        </a:p>
      </dgm:t>
    </dgm:pt>
    <dgm:pt modelId="{A4E9FA51-0933-4BA9-BCD0-9C32C861DD81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теоретическая часть</a:t>
          </a:r>
        </a:p>
      </dgm:t>
    </dgm:pt>
    <dgm:pt modelId="{49D9361F-9462-4307-B2F6-843A983BA30C}" type="parTrans" cxnId="{926124EF-5C4F-439B-AD1C-75A218FAED6A}">
      <dgm:prSet/>
      <dgm:spPr/>
      <dgm:t>
        <a:bodyPr/>
        <a:lstStyle/>
        <a:p>
          <a:endParaRPr lang="ru-RU"/>
        </a:p>
      </dgm:t>
    </dgm:pt>
    <dgm:pt modelId="{2B1A5CDD-1043-4422-966B-8FAC69A29E17}" type="sibTrans" cxnId="{926124EF-5C4F-439B-AD1C-75A218FAED6A}">
      <dgm:prSet/>
      <dgm:spPr/>
      <dgm:t>
        <a:bodyPr/>
        <a:lstStyle/>
        <a:p>
          <a:endParaRPr lang="ru-RU"/>
        </a:p>
      </dgm:t>
    </dgm:pt>
    <dgm:pt modelId="{CD688E09-7FF3-4FD6-839E-A98F671C4BE3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выводы</a:t>
          </a:r>
        </a:p>
      </dgm:t>
    </dgm:pt>
    <dgm:pt modelId="{4E6F890A-08D6-49E1-A629-CBD277C328BC}" type="parTrans" cxnId="{3288570E-3792-4A27-BCB4-D75FA0CAECD3}">
      <dgm:prSet/>
      <dgm:spPr/>
      <dgm:t>
        <a:bodyPr/>
        <a:lstStyle/>
        <a:p>
          <a:endParaRPr lang="ru-RU"/>
        </a:p>
      </dgm:t>
    </dgm:pt>
    <dgm:pt modelId="{3277D191-4568-4D3B-9C72-87C7FE32A5EB}" type="sibTrans" cxnId="{3288570E-3792-4A27-BCB4-D75FA0CAECD3}">
      <dgm:prSet/>
      <dgm:spPr/>
      <dgm:t>
        <a:bodyPr/>
        <a:lstStyle/>
        <a:p>
          <a:endParaRPr lang="ru-RU"/>
        </a:p>
      </dgm:t>
    </dgm:pt>
    <dgm:pt modelId="{0D99723E-CF63-4EBE-B69E-FCAEB0C20E67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9-12 слайды</a:t>
          </a:r>
        </a:p>
      </dgm:t>
    </dgm:pt>
    <dgm:pt modelId="{9526CE8B-8FAE-462E-BB40-4156A61EE0BA}" type="parTrans" cxnId="{6A68E898-18A2-4393-B020-FC3FA1A10874}">
      <dgm:prSet/>
      <dgm:spPr/>
      <dgm:t>
        <a:bodyPr/>
        <a:lstStyle/>
        <a:p>
          <a:endParaRPr lang="ru-RU"/>
        </a:p>
      </dgm:t>
    </dgm:pt>
    <dgm:pt modelId="{15E6CB26-DE08-4D9C-BE7E-B1E73BD2B291}" type="sibTrans" cxnId="{6A68E898-18A2-4393-B020-FC3FA1A10874}">
      <dgm:prSet/>
      <dgm:spPr/>
      <dgm:t>
        <a:bodyPr/>
        <a:lstStyle/>
        <a:p>
          <a:endParaRPr lang="ru-RU"/>
        </a:p>
      </dgm:t>
    </dgm:pt>
    <dgm:pt modelId="{4E6C9AEE-7212-45D4-BA5D-8BA4480670B9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практическая часть</a:t>
          </a:r>
        </a:p>
      </dgm:t>
    </dgm:pt>
    <dgm:pt modelId="{4B359BF4-96C8-4ECC-B6E6-C42A702B5456}" type="parTrans" cxnId="{8948939C-E259-4A52-AAE4-26F0C99A6CFE}">
      <dgm:prSet/>
      <dgm:spPr/>
      <dgm:t>
        <a:bodyPr/>
        <a:lstStyle/>
        <a:p>
          <a:endParaRPr lang="ru-RU"/>
        </a:p>
      </dgm:t>
    </dgm:pt>
    <dgm:pt modelId="{148FF58C-A84E-480C-B52D-A20EE1F35814}" type="sibTrans" cxnId="{8948939C-E259-4A52-AAE4-26F0C99A6CFE}">
      <dgm:prSet/>
      <dgm:spPr/>
      <dgm:t>
        <a:bodyPr/>
        <a:lstStyle/>
        <a:p>
          <a:endParaRPr lang="ru-RU"/>
        </a:p>
      </dgm:t>
    </dgm:pt>
    <dgm:pt modelId="{DAB858C3-575F-4D68-BFEC-21D7A9931C4E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13 слайд</a:t>
          </a:r>
        </a:p>
      </dgm:t>
    </dgm:pt>
    <dgm:pt modelId="{DF98B349-3592-4D24-9288-E55AE416E5B9}" type="parTrans" cxnId="{C5190051-2152-4193-8F99-8453DD8BDB42}">
      <dgm:prSet/>
      <dgm:spPr/>
      <dgm:t>
        <a:bodyPr/>
        <a:lstStyle/>
        <a:p>
          <a:endParaRPr lang="ru-RU"/>
        </a:p>
      </dgm:t>
    </dgm:pt>
    <dgm:pt modelId="{9460F578-DFB8-4CB8-8D3F-59618FD15D90}" type="sibTrans" cxnId="{C5190051-2152-4193-8F99-8453DD8BDB42}">
      <dgm:prSet/>
      <dgm:spPr/>
      <dgm:t>
        <a:bodyPr/>
        <a:lstStyle/>
        <a:p>
          <a:endParaRPr lang="ru-RU"/>
        </a:p>
      </dgm:t>
    </dgm:pt>
    <dgm:pt modelId="{65B21D15-D5C6-4D80-883A-3137E8BBEC52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15 слайды</a:t>
          </a:r>
        </a:p>
      </dgm:t>
    </dgm:pt>
    <dgm:pt modelId="{A833DDC3-1D4D-4944-BE98-157D4097C8ED}" type="parTrans" cxnId="{FEE8E78E-6571-4365-A1D1-332E3E567426}">
      <dgm:prSet/>
      <dgm:spPr/>
      <dgm:t>
        <a:bodyPr/>
        <a:lstStyle/>
        <a:p>
          <a:endParaRPr lang="ru-RU"/>
        </a:p>
      </dgm:t>
    </dgm:pt>
    <dgm:pt modelId="{23169306-D7B0-4493-8191-F377E3A09BA1}" type="sibTrans" cxnId="{FEE8E78E-6571-4365-A1D1-332E3E567426}">
      <dgm:prSet/>
      <dgm:spPr/>
      <dgm:t>
        <a:bodyPr/>
        <a:lstStyle/>
        <a:p>
          <a:endParaRPr lang="ru-RU"/>
        </a:p>
      </dgm:t>
    </dgm:pt>
    <dgm:pt modelId="{0D03CD21-13B0-4DF2-BC16-896B728391A6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благодарность за внимание</a:t>
          </a:r>
        </a:p>
      </dgm:t>
    </dgm:pt>
    <dgm:pt modelId="{0318D498-A9DF-44E8-B3EB-0EAFC20C8249}" type="parTrans" cxnId="{540BA50D-8A8F-404E-B060-8FD58244ECD2}">
      <dgm:prSet/>
      <dgm:spPr/>
      <dgm:t>
        <a:bodyPr/>
        <a:lstStyle/>
        <a:p>
          <a:endParaRPr lang="ru-RU"/>
        </a:p>
      </dgm:t>
    </dgm:pt>
    <dgm:pt modelId="{0F97CADF-A4AA-4766-94A6-670E4D1CA2B9}" type="sibTrans" cxnId="{540BA50D-8A8F-404E-B060-8FD58244ECD2}">
      <dgm:prSet/>
      <dgm:spPr/>
      <dgm:t>
        <a:bodyPr/>
        <a:lstStyle/>
        <a:p>
          <a:endParaRPr lang="ru-RU"/>
        </a:p>
      </dgm:t>
    </dgm:pt>
    <dgm:pt modelId="{6B1BD5D6-4E46-432C-8D74-5FFE9068492C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вступление (актуальность, причина выбора темы)</a:t>
          </a:r>
          <a:endParaRPr lang="ru-RU" sz="1800" u="sng" dirty="0">
            <a:latin typeface="Arial" pitchFamily="34" charset="0"/>
            <a:cs typeface="Arial" pitchFamily="34" charset="0"/>
          </a:endParaRPr>
        </a:p>
      </dgm:t>
    </dgm:pt>
    <dgm:pt modelId="{42BC6939-44F1-4CB6-8B00-F04ED1952C94}" type="sibTrans" cxnId="{524F29D3-EF84-4B07-B0FB-70CEA6ED706A}">
      <dgm:prSet/>
      <dgm:spPr/>
      <dgm:t>
        <a:bodyPr/>
        <a:lstStyle/>
        <a:p>
          <a:endParaRPr lang="ru-RU"/>
        </a:p>
      </dgm:t>
    </dgm:pt>
    <dgm:pt modelId="{C31F2E91-DE2F-4EB5-A394-DF8BD11722DD}" type="parTrans" cxnId="{524F29D3-EF84-4B07-B0FB-70CEA6ED706A}">
      <dgm:prSet/>
      <dgm:spPr/>
      <dgm:t>
        <a:bodyPr/>
        <a:lstStyle/>
        <a:p>
          <a:endParaRPr lang="ru-RU"/>
        </a:p>
      </dgm:t>
    </dgm:pt>
    <dgm:pt modelId="{F6AF8317-8E3B-4C5C-AA88-DFCE198B4E0F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продукт</a:t>
          </a:r>
        </a:p>
      </dgm:t>
    </dgm:pt>
    <dgm:pt modelId="{7523479B-B79E-4C93-9B00-DCA630533BBB}" type="sibTrans" cxnId="{F8140CF5-25C1-4F6F-BA93-18366397014E}">
      <dgm:prSet/>
      <dgm:spPr/>
      <dgm:t>
        <a:bodyPr/>
        <a:lstStyle/>
        <a:p>
          <a:endParaRPr lang="ru-RU"/>
        </a:p>
      </dgm:t>
    </dgm:pt>
    <dgm:pt modelId="{2F26A37C-3240-480F-B69F-DC3112680502}" type="parTrans" cxnId="{F8140CF5-25C1-4F6F-BA93-18366397014E}">
      <dgm:prSet/>
      <dgm:spPr/>
      <dgm:t>
        <a:bodyPr/>
        <a:lstStyle/>
        <a:p>
          <a:endParaRPr lang="ru-RU"/>
        </a:p>
      </dgm:t>
    </dgm:pt>
    <dgm:pt modelId="{F034E934-A159-4B0E-8B5C-7CC68172420E}">
      <dgm:prSet/>
      <dgm:spPr/>
      <dgm:t>
        <a:bodyPr/>
        <a:lstStyle/>
        <a:p>
          <a:endParaRPr lang="ru-RU" dirty="0"/>
        </a:p>
      </dgm:t>
    </dgm:pt>
    <dgm:pt modelId="{F0347D94-FBBE-45F5-9B68-957879A468D8}" type="parTrans" cxnId="{F26FE6B3-666A-4E45-8AF0-CB90722186FA}">
      <dgm:prSet/>
      <dgm:spPr/>
      <dgm:t>
        <a:bodyPr/>
        <a:lstStyle/>
        <a:p>
          <a:endParaRPr lang="ru-RU"/>
        </a:p>
      </dgm:t>
    </dgm:pt>
    <dgm:pt modelId="{B735E85B-3094-4EA8-B7F2-8FB957546A97}" type="sibTrans" cxnId="{F26FE6B3-666A-4E45-8AF0-CB90722186FA}">
      <dgm:prSet/>
      <dgm:spPr/>
      <dgm:t>
        <a:bodyPr/>
        <a:lstStyle/>
        <a:p>
          <a:endParaRPr lang="ru-RU"/>
        </a:p>
      </dgm:t>
    </dgm:pt>
    <dgm:pt modelId="{15D526FD-68D1-411A-88A9-79B4FB95FEDE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выводы</a:t>
          </a:r>
        </a:p>
      </dgm:t>
    </dgm:pt>
    <dgm:pt modelId="{C46253D3-2EDB-4E7B-983B-183576600048}" type="parTrans" cxnId="{902F05A2-209D-46F0-A169-3D7034D7D4E4}">
      <dgm:prSet/>
      <dgm:spPr/>
      <dgm:t>
        <a:bodyPr/>
        <a:lstStyle/>
        <a:p>
          <a:endParaRPr lang="ru-RU"/>
        </a:p>
      </dgm:t>
    </dgm:pt>
    <dgm:pt modelId="{EB0A338D-8E96-47F9-BCAE-C78ECC8D0491}" type="sibTrans" cxnId="{902F05A2-209D-46F0-A169-3D7034D7D4E4}">
      <dgm:prSet/>
      <dgm:spPr/>
      <dgm:t>
        <a:bodyPr/>
        <a:lstStyle/>
        <a:p>
          <a:endParaRPr lang="ru-RU"/>
        </a:p>
      </dgm:t>
    </dgm:pt>
    <dgm:pt modelId="{E1B75590-F151-4AB3-B0D3-6F886EACE701}" type="pres">
      <dgm:prSet presAssocID="{41A26F3A-2223-4F5B-84A4-6D219E0713F1}" presName="Name0" presStyleCnt="0">
        <dgm:presLayoutVars>
          <dgm:dir/>
          <dgm:animLvl val="lvl"/>
          <dgm:resizeHandles val="exact"/>
        </dgm:presLayoutVars>
      </dgm:prSet>
      <dgm:spPr/>
    </dgm:pt>
    <dgm:pt modelId="{3E6FE7CC-1E13-477D-871F-0CFA06452A78}" type="pres">
      <dgm:prSet presAssocID="{A6675C3E-F999-4BD5-B386-F1D59BE979AB}" presName="linNode" presStyleCnt="0"/>
      <dgm:spPr/>
    </dgm:pt>
    <dgm:pt modelId="{4C7B199C-5C63-4F70-AD9F-DAC85BA2EE9D}" type="pres">
      <dgm:prSet presAssocID="{A6675C3E-F999-4BD5-B386-F1D59BE979AB}" presName="parentText" presStyleLbl="node1" presStyleIdx="0" presStyleCnt="9">
        <dgm:presLayoutVars>
          <dgm:chMax val="1"/>
          <dgm:bulletEnabled val="1"/>
        </dgm:presLayoutVars>
      </dgm:prSet>
      <dgm:spPr/>
    </dgm:pt>
    <dgm:pt modelId="{72B75F98-E805-465A-AD18-1D81E6E327A2}" type="pres">
      <dgm:prSet presAssocID="{A6675C3E-F999-4BD5-B386-F1D59BE979AB}" presName="descendantText" presStyleLbl="alignAccFollowNode1" presStyleIdx="0" presStyleCnt="9" custScaleX="82449">
        <dgm:presLayoutVars>
          <dgm:bulletEnabled val="1"/>
        </dgm:presLayoutVars>
      </dgm:prSet>
      <dgm:spPr/>
    </dgm:pt>
    <dgm:pt modelId="{50A2714E-9033-4209-BAE7-C77C8495E37F}" type="pres">
      <dgm:prSet presAssocID="{2E21E6DD-B952-40CE-93A0-D4BA7DB0948D}" presName="sp" presStyleCnt="0"/>
      <dgm:spPr/>
    </dgm:pt>
    <dgm:pt modelId="{EA9A4BC4-0A7F-46F1-9790-1C7A759F9C28}" type="pres">
      <dgm:prSet presAssocID="{C70CA018-7B87-4CE0-9A1B-0B1253578B31}" presName="linNode" presStyleCnt="0"/>
      <dgm:spPr/>
    </dgm:pt>
    <dgm:pt modelId="{1550DA2D-BEB2-4C1D-836B-88C9EAEDF883}" type="pres">
      <dgm:prSet presAssocID="{C70CA018-7B87-4CE0-9A1B-0B1253578B31}" presName="parentText" presStyleLbl="node1" presStyleIdx="1" presStyleCnt="9">
        <dgm:presLayoutVars>
          <dgm:chMax val="1"/>
          <dgm:bulletEnabled val="1"/>
        </dgm:presLayoutVars>
      </dgm:prSet>
      <dgm:spPr/>
    </dgm:pt>
    <dgm:pt modelId="{FBBC1B87-E996-40B4-924A-3EBCCBE03B60}" type="pres">
      <dgm:prSet presAssocID="{C70CA018-7B87-4CE0-9A1B-0B1253578B31}" presName="descendantText" presStyleLbl="alignAccFollowNode1" presStyleIdx="1" presStyleCnt="9" custScaleX="81626">
        <dgm:presLayoutVars>
          <dgm:bulletEnabled val="1"/>
        </dgm:presLayoutVars>
      </dgm:prSet>
      <dgm:spPr/>
    </dgm:pt>
    <dgm:pt modelId="{72F57837-76C2-4792-8BC8-6B0FB60590FE}" type="pres">
      <dgm:prSet presAssocID="{A4563596-EAED-4DB6-959D-A02C837A5E10}" presName="sp" presStyleCnt="0"/>
      <dgm:spPr/>
    </dgm:pt>
    <dgm:pt modelId="{CB308C63-7730-4E6A-B81A-E362C7665D65}" type="pres">
      <dgm:prSet presAssocID="{BC0F0EC6-9780-4BE1-87F0-3FB47C95F334}" presName="linNode" presStyleCnt="0"/>
      <dgm:spPr/>
    </dgm:pt>
    <dgm:pt modelId="{F165C99B-0570-4991-BBAC-6FFE6BA0D709}" type="pres">
      <dgm:prSet presAssocID="{BC0F0EC6-9780-4BE1-87F0-3FB47C95F334}" presName="parentText" presStyleLbl="node1" presStyleIdx="2" presStyleCnt="9">
        <dgm:presLayoutVars>
          <dgm:chMax val="1"/>
          <dgm:bulletEnabled val="1"/>
        </dgm:presLayoutVars>
      </dgm:prSet>
      <dgm:spPr/>
    </dgm:pt>
    <dgm:pt modelId="{05FBD473-C9E2-4D46-85D7-6E2A5863323E}" type="pres">
      <dgm:prSet presAssocID="{BC0F0EC6-9780-4BE1-87F0-3FB47C95F334}" presName="descendantText" presStyleLbl="alignAccFollowNode1" presStyleIdx="2" presStyleCnt="9" custScaleX="81899">
        <dgm:presLayoutVars>
          <dgm:bulletEnabled val="1"/>
        </dgm:presLayoutVars>
      </dgm:prSet>
      <dgm:spPr/>
    </dgm:pt>
    <dgm:pt modelId="{56224382-00F3-4A97-B87D-140B025F9899}" type="pres">
      <dgm:prSet presAssocID="{7B3C9895-39EF-4336-96DA-D8F1FF642415}" presName="sp" presStyleCnt="0"/>
      <dgm:spPr/>
    </dgm:pt>
    <dgm:pt modelId="{60A2454C-31BC-4312-9421-5C2C74D4BED9}" type="pres">
      <dgm:prSet presAssocID="{F7916300-87BD-4D7C-827A-3A3B15649334}" presName="linNode" presStyleCnt="0"/>
      <dgm:spPr/>
    </dgm:pt>
    <dgm:pt modelId="{2F4E1269-F45E-4A29-ADD1-DC0A6695899D}" type="pres">
      <dgm:prSet presAssocID="{F7916300-87BD-4D7C-827A-3A3B15649334}" presName="parentText" presStyleLbl="node1" presStyleIdx="3" presStyleCnt="9">
        <dgm:presLayoutVars>
          <dgm:chMax val="1"/>
          <dgm:bulletEnabled val="1"/>
        </dgm:presLayoutVars>
      </dgm:prSet>
      <dgm:spPr/>
    </dgm:pt>
    <dgm:pt modelId="{95E6F7B3-F98D-4A1C-A4FF-855311104D28}" type="pres">
      <dgm:prSet presAssocID="{F7916300-87BD-4D7C-827A-3A3B15649334}" presName="descendantText" presStyleLbl="alignAccFollowNode1" presStyleIdx="3" presStyleCnt="9" custScaleX="81892">
        <dgm:presLayoutVars>
          <dgm:bulletEnabled val="1"/>
        </dgm:presLayoutVars>
      </dgm:prSet>
      <dgm:spPr/>
    </dgm:pt>
    <dgm:pt modelId="{0C6FF917-3A6D-47FA-8E53-EBDB1CDFE112}" type="pres">
      <dgm:prSet presAssocID="{D3FA9A67-BF8A-4964-9224-B8707C8B31A7}" presName="sp" presStyleCnt="0"/>
      <dgm:spPr/>
    </dgm:pt>
    <dgm:pt modelId="{26EA2769-8C8F-480E-9086-AB353956B3CE}" type="pres">
      <dgm:prSet presAssocID="{5FAAFD84-4A16-4416-BDD6-495751D31AA7}" presName="linNode" presStyleCnt="0"/>
      <dgm:spPr/>
    </dgm:pt>
    <dgm:pt modelId="{37EA09D0-9E40-4781-8B55-7C49C6695D86}" type="pres">
      <dgm:prSet presAssocID="{5FAAFD84-4A16-4416-BDD6-495751D31AA7}" presName="parentText" presStyleLbl="node1" presStyleIdx="4" presStyleCnt="9">
        <dgm:presLayoutVars>
          <dgm:chMax val="1"/>
          <dgm:bulletEnabled val="1"/>
        </dgm:presLayoutVars>
      </dgm:prSet>
      <dgm:spPr/>
    </dgm:pt>
    <dgm:pt modelId="{7399BB55-AE0F-44FC-B5FE-E3D261E3B930}" type="pres">
      <dgm:prSet presAssocID="{5FAAFD84-4A16-4416-BDD6-495751D31AA7}" presName="descendantText" presStyleLbl="alignAccFollowNode1" presStyleIdx="4" presStyleCnt="9" custScaleX="81891">
        <dgm:presLayoutVars>
          <dgm:bulletEnabled val="1"/>
        </dgm:presLayoutVars>
      </dgm:prSet>
      <dgm:spPr/>
    </dgm:pt>
    <dgm:pt modelId="{D840FC41-79F0-40DE-9399-83F19498B6BB}" type="pres">
      <dgm:prSet presAssocID="{450F1364-31D7-4655-A5C0-7C6850CE343B}" presName="sp" presStyleCnt="0"/>
      <dgm:spPr/>
    </dgm:pt>
    <dgm:pt modelId="{03D3AB72-F01E-43D6-913E-44246D2AD33A}" type="pres">
      <dgm:prSet presAssocID="{0D99723E-CF63-4EBE-B69E-FCAEB0C20E67}" presName="linNode" presStyleCnt="0"/>
      <dgm:spPr/>
    </dgm:pt>
    <dgm:pt modelId="{7B5E31D1-A1F1-4580-8C02-2A87D9828145}" type="pres">
      <dgm:prSet presAssocID="{0D99723E-CF63-4EBE-B69E-FCAEB0C20E67}" presName="parentText" presStyleLbl="node1" presStyleIdx="5" presStyleCnt="9">
        <dgm:presLayoutVars>
          <dgm:chMax val="1"/>
          <dgm:bulletEnabled val="1"/>
        </dgm:presLayoutVars>
      </dgm:prSet>
      <dgm:spPr/>
    </dgm:pt>
    <dgm:pt modelId="{B7CBBF15-7B20-4A87-BADA-7EFFC6EEEC73}" type="pres">
      <dgm:prSet presAssocID="{0D99723E-CF63-4EBE-B69E-FCAEB0C20E67}" presName="descendantText" presStyleLbl="alignAccFollowNode1" presStyleIdx="5" presStyleCnt="9" custScaleX="81899">
        <dgm:presLayoutVars>
          <dgm:bulletEnabled val="1"/>
        </dgm:presLayoutVars>
      </dgm:prSet>
      <dgm:spPr/>
    </dgm:pt>
    <dgm:pt modelId="{24432C5D-EAB8-44BE-BFCC-3FB03798E84A}" type="pres">
      <dgm:prSet presAssocID="{15E6CB26-DE08-4D9C-BE7E-B1E73BD2B291}" presName="sp" presStyleCnt="0"/>
      <dgm:spPr/>
    </dgm:pt>
    <dgm:pt modelId="{DD161DBC-440D-42FA-926D-38F3147FE224}" type="pres">
      <dgm:prSet presAssocID="{DAB858C3-575F-4D68-BFEC-21D7A9931C4E}" presName="linNode" presStyleCnt="0"/>
      <dgm:spPr/>
    </dgm:pt>
    <dgm:pt modelId="{6814DA83-2953-45F6-9728-F61A6B988991}" type="pres">
      <dgm:prSet presAssocID="{DAB858C3-575F-4D68-BFEC-21D7A9931C4E}" presName="parentText" presStyleLbl="node1" presStyleIdx="6" presStyleCnt="9">
        <dgm:presLayoutVars>
          <dgm:chMax val="1"/>
          <dgm:bulletEnabled val="1"/>
        </dgm:presLayoutVars>
      </dgm:prSet>
      <dgm:spPr/>
    </dgm:pt>
    <dgm:pt modelId="{2E64A7E1-0214-48D1-AE9C-44794A1075A5}" type="pres">
      <dgm:prSet presAssocID="{DAB858C3-575F-4D68-BFEC-21D7A9931C4E}" presName="descendantText" presStyleLbl="alignAccFollowNode1" presStyleIdx="6" presStyleCnt="9" custScaleX="81898">
        <dgm:presLayoutVars>
          <dgm:bulletEnabled val="1"/>
        </dgm:presLayoutVars>
      </dgm:prSet>
      <dgm:spPr/>
    </dgm:pt>
    <dgm:pt modelId="{B29C6D69-A609-4F6E-A816-F057E19BC8E5}" type="pres">
      <dgm:prSet presAssocID="{9460F578-DFB8-4CB8-8D3F-59618FD15D90}" presName="sp" presStyleCnt="0"/>
      <dgm:spPr/>
    </dgm:pt>
    <dgm:pt modelId="{5D4EFB6C-0E72-4EB4-84BB-0BEB43644199}" type="pres">
      <dgm:prSet presAssocID="{F034E934-A159-4B0E-8B5C-7CC68172420E}" presName="linNode" presStyleCnt="0"/>
      <dgm:spPr/>
    </dgm:pt>
    <dgm:pt modelId="{3016C46D-E571-4A26-BB09-731AF7B617E9}" type="pres">
      <dgm:prSet presAssocID="{F034E934-A159-4B0E-8B5C-7CC68172420E}" presName="parentText" presStyleLbl="node1" presStyleIdx="7" presStyleCnt="9">
        <dgm:presLayoutVars>
          <dgm:chMax val="1"/>
          <dgm:bulletEnabled val="1"/>
        </dgm:presLayoutVars>
      </dgm:prSet>
      <dgm:spPr/>
    </dgm:pt>
    <dgm:pt modelId="{2088CCA4-ACC7-4344-8F8C-76DFA5DBED43}" type="pres">
      <dgm:prSet presAssocID="{F034E934-A159-4B0E-8B5C-7CC68172420E}" presName="descendantText" presStyleLbl="alignAccFollowNode1" presStyleIdx="7" presStyleCnt="9" custScaleX="82440">
        <dgm:presLayoutVars>
          <dgm:bulletEnabled val="1"/>
        </dgm:presLayoutVars>
      </dgm:prSet>
      <dgm:spPr/>
    </dgm:pt>
    <dgm:pt modelId="{AA92A2F9-78DA-4D59-B241-69A05477AA29}" type="pres">
      <dgm:prSet presAssocID="{B735E85B-3094-4EA8-B7F2-8FB957546A97}" presName="sp" presStyleCnt="0"/>
      <dgm:spPr/>
    </dgm:pt>
    <dgm:pt modelId="{CC89F9BC-07DA-4C72-887A-7099306A0655}" type="pres">
      <dgm:prSet presAssocID="{65B21D15-D5C6-4D80-883A-3137E8BBEC52}" presName="linNode" presStyleCnt="0"/>
      <dgm:spPr/>
    </dgm:pt>
    <dgm:pt modelId="{1F602103-D9C4-454D-A6F1-11630CC5398D}" type="pres">
      <dgm:prSet presAssocID="{65B21D15-D5C6-4D80-883A-3137E8BBEC52}" presName="parentText" presStyleLbl="node1" presStyleIdx="8" presStyleCnt="9">
        <dgm:presLayoutVars>
          <dgm:chMax val="1"/>
          <dgm:bulletEnabled val="1"/>
        </dgm:presLayoutVars>
      </dgm:prSet>
      <dgm:spPr/>
    </dgm:pt>
    <dgm:pt modelId="{680ED764-CAE4-4276-BE58-2CB04E8B5006}" type="pres">
      <dgm:prSet presAssocID="{65B21D15-D5C6-4D80-883A-3137E8BBEC52}" presName="descendantText" presStyleLbl="alignAccFollowNode1" presStyleIdx="8" presStyleCnt="9" custScaleX="82998">
        <dgm:presLayoutVars>
          <dgm:bulletEnabled val="1"/>
        </dgm:presLayoutVars>
      </dgm:prSet>
      <dgm:spPr/>
    </dgm:pt>
  </dgm:ptLst>
  <dgm:cxnLst>
    <dgm:cxn modelId="{83F0C401-9A84-452E-BCF2-582456EB4C11}" type="presOf" srcId="{4E6C9AEE-7212-45D4-BA5D-8BA4480670B9}" destId="{B7CBBF15-7B20-4A87-BADA-7EFFC6EEEC73}" srcOrd="0" destOrd="0" presId="urn:microsoft.com/office/officeart/2005/8/layout/vList5"/>
    <dgm:cxn modelId="{B57AF406-0188-4282-BCEC-A80043BD1F79}" srcId="{41A26F3A-2223-4F5B-84A4-6D219E0713F1}" destId="{F7916300-87BD-4D7C-827A-3A3B15649334}" srcOrd="3" destOrd="0" parTransId="{7D1B184A-7159-4AD7-A143-3B1C699E4172}" sibTransId="{D3FA9A67-BF8A-4964-9224-B8707C8B31A7}"/>
    <dgm:cxn modelId="{B0710D0D-003B-4456-8319-9B229F2BC00F}" type="presOf" srcId="{41A26F3A-2223-4F5B-84A4-6D219E0713F1}" destId="{E1B75590-F151-4AB3-B0D3-6F886EACE701}" srcOrd="0" destOrd="0" presId="urn:microsoft.com/office/officeart/2005/8/layout/vList5"/>
    <dgm:cxn modelId="{540BA50D-8A8F-404E-B060-8FD58244ECD2}" srcId="{65B21D15-D5C6-4D80-883A-3137E8BBEC52}" destId="{0D03CD21-13B0-4DF2-BC16-896B728391A6}" srcOrd="0" destOrd="0" parTransId="{0318D498-A9DF-44E8-B3EB-0EAFC20C8249}" sibTransId="{0F97CADF-A4AA-4766-94A6-670E4D1CA2B9}"/>
    <dgm:cxn modelId="{3288570E-3792-4A27-BCB4-D75FA0CAECD3}" srcId="{5FAAFD84-4A16-4416-BDD6-495751D31AA7}" destId="{CD688E09-7FF3-4FD6-839E-A98F671C4BE3}" srcOrd="0" destOrd="0" parTransId="{4E6F890A-08D6-49E1-A629-CBD277C328BC}" sibTransId="{3277D191-4568-4D3B-9C72-87C7FE32A5EB}"/>
    <dgm:cxn modelId="{A044A924-C5D3-49B4-9BD0-8D8FA1CA2CFD}" type="presOf" srcId="{F6AF8317-8E3B-4C5C-AA88-DFCE198B4E0F}" destId="{2E64A7E1-0214-48D1-AE9C-44794A1075A5}" srcOrd="0" destOrd="0" presId="urn:microsoft.com/office/officeart/2005/8/layout/vList5"/>
    <dgm:cxn modelId="{8EBB6626-5422-4C81-88F9-CADEF261CED6}" type="presOf" srcId="{0D99723E-CF63-4EBE-B69E-FCAEB0C20E67}" destId="{7B5E31D1-A1F1-4580-8C02-2A87D9828145}" srcOrd="0" destOrd="0" presId="urn:microsoft.com/office/officeart/2005/8/layout/vList5"/>
    <dgm:cxn modelId="{83F0C92F-46EB-46E5-8A06-634F1F3CA062}" srcId="{41A26F3A-2223-4F5B-84A4-6D219E0713F1}" destId="{C70CA018-7B87-4CE0-9A1B-0B1253578B31}" srcOrd="1" destOrd="0" parTransId="{7DA0542D-7137-4B88-BB8A-39BC66A31731}" sibTransId="{A4563596-EAED-4DB6-959D-A02C837A5E10}"/>
    <dgm:cxn modelId="{736E3C34-ED3A-4DBE-9934-4C32DEC1DEAD}" srcId="{BC0F0EC6-9780-4BE1-87F0-3FB47C95F334}" destId="{6D8FA90E-DAC9-43B2-9364-ED6E945CC435}" srcOrd="0" destOrd="0" parTransId="{562A6777-2B34-4EC4-A2B8-A5551DD0DC09}" sibTransId="{ABA08B43-47FC-445F-9316-7EF8C37AB5D0}"/>
    <dgm:cxn modelId="{74BEB25D-3825-447D-9B54-1018F987051F}" srcId="{A6675C3E-F999-4BD5-B386-F1D59BE979AB}" destId="{44F496B5-C26A-4CE3-BFEC-553AAD94EA67}" srcOrd="0" destOrd="0" parTransId="{CE054B23-072C-4E9A-BE51-5FE3189F8ED3}" sibTransId="{91C82540-E915-4C3B-B866-C7A1A9546760}"/>
    <dgm:cxn modelId="{F822F746-CE52-4CB2-BF70-8BB606F10F34}" type="presOf" srcId="{A4E9FA51-0933-4BA9-BCD0-9C32C861DD81}" destId="{95E6F7B3-F98D-4A1C-A4FF-855311104D28}" srcOrd="0" destOrd="0" presId="urn:microsoft.com/office/officeart/2005/8/layout/vList5"/>
    <dgm:cxn modelId="{F5796449-F265-4227-A41E-683F809E7B34}" type="presOf" srcId="{C70CA018-7B87-4CE0-9A1B-0B1253578B31}" destId="{1550DA2D-BEB2-4C1D-836B-88C9EAEDF883}" srcOrd="0" destOrd="0" presId="urn:microsoft.com/office/officeart/2005/8/layout/vList5"/>
    <dgm:cxn modelId="{9042B54A-1CEA-44E2-9067-34F6E53173FD}" type="presOf" srcId="{A6675C3E-F999-4BD5-B386-F1D59BE979AB}" destId="{4C7B199C-5C63-4F70-AD9F-DAC85BA2EE9D}" srcOrd="0" destOrd="0" presId="urn:microsoft.com/office/officeart/2005/8/layout/vList5"/>
    <dgm:cxn modelId="{C5190051-2152-4193-8F99-8453DD8BDB42}" srcId="{41A26F3A-2223-4F5B-84A4-6D219E0713F1}" destId="{DAB858C3-575F-4D68-BFEC-21D7A9931C4E}" srcOrd="6" destOrd="0" parTransId="{DF98B349-3592-4D24-9288-E55AE416E5B9}" sibTransId="{9460F578-DFB8-4CB8-8D3F-59618FD15D90}"/>
    <dgm:cxn modelId="{ADBFFD51-F99E-4C43-B90F-AC83536126F3}" type="presOf" srcId="{F7916300-87BD-4D7C-827A-3A3B15649334}" destId="{2F4E1269-F45E-4A29-ADD1-DC0A6695899D}" srcOrd="0" destOrd="0" presId="urn:microsoft.com/office/officeart/2005/8/layout/vList5"/>
    <dgm:cxn modelId="{494B857F-D934-4C00-95BD-6C075C7BEC3F}" type="presOf" srcId="{6B1BD5D6-4E46-432C-8D74-5FFE9068492C}" destId="{FBBC1B87-E996-40B4-924A-3EBCCBE03B60}" srcOrd="0" destOrd="0" presId="urn:microsoft.com/office/officeart/2005/8/layout/vList5"/>
    <dgm:cxn modelId="{D2C3EF87-A51C-40FC-9B98-4854E3195691}" type="presOf" srcId="{15D526FD-68D1-411A-88A9-79B4FB95FEDE}" destId="{2088CCA4-ACC7-4344-8F8C-76DFA5DBED43}" srcOrd="0" destOrd="0" presId="urn:microsoft.com/office/officeart/2005/8/layout/vList5"/>
    <dgm:cxn modelId="{FEE8E78E-6571-4365-A1D1-332E3E567426}" srcId="{41A26F3A-2223-4F5B-84A4-6D219E0713F1}" destId="{65B21D15-D5C6-4D80-883A-3137E8BBEC52}" srcOrd="8" destOrd="0" parTransId="{A833DDC3-1D4D-4944-BE98-157D4097C8ED}" sibTransId="{23169306-D7B0-4493-8191-F377E3A09BA1}"/>
    <dgm:cxn modelId="{0B49D292-9499-413D-9A88-121DCDF96631}" type="presOf" srcId="{0D03CD21-13B0-4DF2-BC16-896B728391A6}" destId="{680ED764-CAE4-4276-BE58-2CB04E8B5006}" srcOrd="0" destOrd="0" presId="urn:microsoft.com/office/officeart/2005/8/layout/vList5"/>
    <dgm:cxn modelId="{2AE89E98-18D5-4B94-A6FE-C6741B9D668E}" type="presOf" srcId="{CD688E09-7FF3-4FD6-839E-A98F671C4BE3}" destId="{7399BB55-AE0F-44FC-B5FE-E3D261E3B930}" srcOrd="0" destOrd="0" presId="urn:microsoft.com/office/officeart/2005/8/layout/vList5"/>
    <dgm:cxn modelId="{6A68E898-18A2-4393-B020-FC3FA1A10874}" srcId="{41A26F3A-2223-4F5B-84A4-6D219E0713F1}" destId="{0D99723E-CF63-4EBE-B69E-FCAEB0C20E67}" srcOrd="5" destOrd="0" parTransId="{9526CE8B-8FAE-462E-BB40-4156A61EE0BA}" sibTransId="{15E6CB26-DE08-4D9C-BE7E-B1E73BD2B291}"/>
    <dgm:cxn modelId="{8948939C-E259-4A52-AAE4-26F0C99A6CFE}" srcId="{0D99723E-CF63-4EBE-B69E-FCAEB0C20E67}" destId="{4E6C9AEE-7212-45D4-BA5D-8BA4480670B9}" srcOrd="0" destOrd="0" parTransId="{4B359BF4-96C8-4ECC-B6E6-C42A702B5456}" sibTransId="{148FF58C-A84E-480C-B52D-A20EE1F35814}"/>
    <dgm:cxn modelId="{FD7DD09C-2A09-4E4D-BC4B-96700323ED4F}" type="presOf" srcId="{6D8FA90E-DAC9-43B2-9364-ED6E945CC435}" destId="{05FBD473-C9E2-4D46-85D7-6E2A5863323E}" srcOrd="0" destOrd="0" presId="urn:microsoft.com/office/officeart/2005/8/layout/vList5"/>
    <dgm:cxn modelId="{902F05A2-209D-46F0-A169-3D7034D7D4E4}" srcId="{F034E934-A159-4B0E-8B5C-7CC68172420E}" destId="{15D526FD-68D1-411A-88A9-79B4FB95FEDE}" srcOrd="0" destOrd="0" parTransId="{C46253D3-2EDB-4E7B-983B-183576600048}" sibTransId="{EB0A338D-8E96-47F9-BCAE-C78ECC8D0491}"/>
    <dgm:cxn modelId="{11C615AE-2B26-472F-986D-D7016CFE921D}" type="presOf" srcId="{BC0F0EC6-9780-4BE1-87F0-3FB47C95F334}" destId="{F165C99B-0570-4991-BBAC-6FFE6BA0D709}" srcOrd="0" destOrd="0" presId="urn:microsoft.com/office/officeart/2005/8/layout/vList5"/>
    <dgm:cxn modelId="{F26FE6B3-666A-4E45-8AF0-CB90722186FA}" srcId="{41A26F3A-2223-4F5B-84A4-6D219E0713F1}" destId="{F034E934-A159-4B0E-8B5C-7CC68172420E}" srcOrd="7" destOrd="0" parTransId="{F0347D94-FBBE-45F5-9B68-957879A468D8}" sibTransId="{B735E85B-3094-4EA8-B7F2-8FB957546A97}"/>
    <dgm:cxn modelId="{F172C2BA-50AB-4E09-B48E-4F94DD5C85F7}" srcId="{41A26F3A-2223-4F5B-84A4-6D219E0713F1}" destId="{BC0F0EC6-9780-4BE1-87F0-3FB47C95F334}" srcOrd="2" destOrd="0" parTransId="{E41B70A7-EA53-4051-988D-3819C6E46471}" sibTransId="{7B3C9895-39EF-4336-96DA-D8F1FF642415}"/>
    <dgm:cxn modelId="{81DC0DCA-BDC1-4038-83D1-E807BC9AC746}" type="presOf" srcId="{65B21D15-D5C6-4D80-883A-3137E8BBEC52}" destId="{1F602103-D9C4-454D-A6F1-11630CC5398D}" srcOrd="0" destOrd="0" presId="urn:microsoft.com/office/officeart/2005/8/layout/vList5"/>
    <dgm:cxn modelId="{524F29D3-EF84-4B07-B0FB-70CEA6ED706A}" srcId="{C70CA018-7B87-4CE0-9A1B-0B1253578B31}" destId="{6B1BD5D6-4E46-432C-8D74-5FFE9068492C}" srcOrd="0" destOrd="0" parTransId="{C31F2E91-DE2F-4EB5-A394-DF8BD11722DD}" sibTransId="{42BC6939-44F1-4CB6-8B00-F04ED1952C94}"/>
    <dgm:cxn modelId="{9D0A4DDD-7E2C-4B92-9C98-6BC434DF46E5}" type="presOf" srcId="{44F496B5-C26A-4CE3-BFEC-553AAD94EA67}" destId="{72B75F98-E805-465A-AD18-1D81E6E327A2}" srcOrd="0" destOrd="0" presId="urn:microsoft.com/office/officeart/2005/8/layout/vList5"/>
    <dgm:cxn modelId="{FEE4A8E8-5FCB-4AEB-A2EF-D3A16B03A7D8}" srcId="{41A26F3A-2223-4F5B-84A4-6D219E0713F1}" destId="{A6675C3E-F999-4BD5-B386-F1D59BE979AB}" srcOrd="0" destOrd="0" parTransId="{F8AF9B4B-1F54-4C44-88B1-F430317FDC9F}" sibTransId="{2E21E6DD-B952-40CE-93A0-D4BA7DB0948D}"/>
    <dgm:cxn modelId="{159ABEE9-3BE7-4D3B-BCAC-0E23B5E657EE}" type="presOf" srcId="{5FAAFD84-4A16-4416-BDD6-495751D31AA7}" destId="{37EA09D0-9E40-4781-8B55-7C49C6695D86}" srcOrd="0" destOrd="0" presId="urn:microsoft.com/office/officeart/2005/8/layout/vList5"/>
    <dgm:cxn modelId="{926124EF-5C4F-439B-AD1C-75A218FAED6A}" srcId="{F7916300-87BD-4D7C-827A-3A3B15649334}" destId="{A4E9FA51-0933-4BA9-BCD0-9C32C861DD81}" srcOrd="0" destOrd="0" parTransId="{49D9361F-9462-4307-B2F6-843A983BA30C}" sibTransId="{2B1A5CDD-1043-4422-966B-8FAC69A29E17}"/>
    <dgm:cxn modelId="{659E13F2-BD86-4E82-A781-AC068E60F380}" type="presOf" srcId="{F034E934-A159-4B0E-8B5C-7CC68172420E}" destId="{3016C46D-E571-4A26-BB09-731AF7B617E9}" srcOrd="0" destOrd="0" presId="urn:microsoft.com/office/officeart/2005/8/layout/vList5"/>
    <dgm:cxn modelId="{F8140CF5-25C1-4F6F-BA93-18366397014E}" srcId="{DAB858C3-575F-4D68-BFEC-21D7A9931C4E}" destId="{F6AF8317-8E3B-4C5C-AA88-DFCE198B4E0F}" srcOrd="0" destOrd="0" parTransId="{2F26A37C-3240-480F-B69F-DC3112680502}" sibTransId="{7523479B-B79E-4C93-9B00-DCA630533BBB}"/>
    <dgm:cxn modelId="{B9DC29FC-758E-408E-86B7-4FD87BB5E488}" srcId="{41A26F3A-2223-4F5B-84A4-6D219E0713F1}" destId="{5FAAFD84-4A16-4416-BDD6-495751D31AA7}" srcOrd="4" destOrd="0" parTransId="{BDD7F47F-ABC2-45ED-B634-A9E1588C2BD6}" sibTransId="{450F1364-31D7-4655-A5C0-7C6850CE343B}"/>
    <dgm:cxn modelId="{B69557FD-153C-4F68-B563-EB9F3D826EFE}" type="presOf" srcId="{DAB858C3-575F-4D68-BFEC-21D7A9931C4E}" destId="{6814DA83-2953-45F6-9728-F61A6B988991}" srcOrd="0" destOrd="0" presId="urn:microsoft.com/office/officeart/2005/8/layout/vList5"/>
    <dgm:cxn modelId="{7A373206-8CA7-40BF-8642-0FFC5E508E86}" type="presParOf" srcId="{E1B75590-F151-4AB3-B0D3-6F886EACE701}" destId="{3E6FE7CC-1E13-477D-871F-0CFA06452A78}" srcOrd="0" destOrd="0" presId="urn:microsoft.com/office/officeart/2005/8/layout/vList5"/>
    <dgm:cxn modelId="{FC2ABDC8-DEA9-4342-B551-9EE7F46C771D}" type="presParOf" srcId="{3E6FE7CC-1E13-477D-871F-0CFA06452A78}" destId="{4C7B199C-5C63-4F70-AD9F-DAC85BA2EE9D}" srcOrd="0" destOrd="0" presId="urn:microsoft.com/office/officeart/2005/8/layout/vList5"/>
    <dgm:cxn modelId="{4C31F154-D59E-4823-A322-0D75CD30DA80}" type="presParOf" srcId="{3E6FE7CC-1E13-477D-871F-0CFA06452A78}" destId="{72B75F98-E805-465A-AD18-1D81E6E327A2}" srcOrd="1" destOrd="0" presId="urn:microsoft.com/office/officeart/2005/8/layout/vList5"/>
    <dgm:cxn modelId="{869B9304-3822-4FF5-AAE0-DBE7B0353788}" type="presParOf" srcId="{E1B75590-F151-4AB3-B0D3-6F886EACE701}" destId="{50A2714E-9033-4209-BAE7-C77C8495E37F}" srcOrd="1" destOrd="0" presId="urn:microsoft.com/office/officeart/2005/8/layout/vList5"/>
    <dgm:cxn modelId="{38CA1A23-5958-4A7C-90EE-A1630F3E3FEB}" type="presParOf" srcId="{E1B75590-F151-4AB3-B0D3-6F886EACE701}" destId="{EA9A4BC4-0A7F-46F1-9790-1C7A759F9C28}" srcOrd="2" destOrd="0" presId="urn:microsoft.com/office/officeart/2005/8/layout/vList5"/>
    <dgm:cxn modelId="{64741CE1-84AA-4811-BACA-293B1D312F1C}" type="presParOf" srcId="{EA9A4BC4-0A7F-46F1-9790-1C7A759F9C28}" destId="{1550DA2D-BEB2-4C1D-836B-88C9EAEDF883}" srcOrd="0" destOrd="0" presId="urn:microsoft.com/office/officeart/2005/8/layout/vList5"/>
    <dgm:cxn modelId="{D6C85B1E-FE5F-4675-825B-B4246805DDD2}" type="presParOf" srcId="{EA9A4BC4-0A7F-46F1-9790-1C7A759F9C28}" destId="{FBBC1B87-E996-40B4-924A-3EBCCBE03B60}" srcOrd="1" destOrd="0" presId="urn:microsoft.com/office/officeart/2005/8/layout/vList5"/>
    <dgm:cxn modelId="{A0454DEF-06F7-42F8-A1D7-66F7D298B1A2}" type="presParOf" srcId="{E1B75590-F151-4AB3-B0D3-6F886EACE701}" destId="{72F57837-76C2-4792-8BC8-6B0FB60590FE}" srcOrd="3" destOrd="0" presId="urn:microsoft.com/office/officeart/2005/8/layout/vList5"/>
    <dgm:cxn modelId="{1547371D-96DF-4861-90F1-C1215923D3FD}" type="presParOf" srcId="{E1B75590-F151-4AB3-B0D3-6F886EACE701}" destId="{CB308C63-7730-4E6A-B81A-E362C7665D65}" srcOrd="4" destOrd="0" presId="urn:microsoft.com/office/officeart/2005/8/layout/vList5"/>
    <dgm:cxn modelId="{CD61E7E1-BB98-4DEB-A1FB-DCF47FED81C2}" type="presParOf" srcId="{CB308C63-7730-4E6A-B81A-E362C7665D65}" destId="{F165C99B-0570-4991-BBAC-6FFE6BA0D709}" srcOrd="0" destOrd="0" presId="urn:microsoft.com/office/officeart/2005/8/layout/vList5"/>
    <dgm:cxn modelId="{90BC0534-ABAE-49A1-8128-6210E914C0EF}" type="presParOf" srcId="{CB308C63-7730-4E6A-B81A-E362C7665D65}" destId="{05FBD473-C9E2-4D46-85D7-6E2A5863323E}" srcOrd="1" destOrd="0" presId="urn:microsoft.com/office/officeart/2005/8/layout/vList5"/>
    <dgm:cxn modelId="{E8D11A09-15BE-4B92-A7C7-182D20D3DD3A}" type="presParOf" srcId="{E1B75590-F151-4AB3-B0D3-6F886EACE701}" destId="{56224382-00F3-4A97-B87D-140B025F9899}" srcOrd="5" destOrd="0" presId="urn:microsoft.com/office/officeart/2005/8/layout/vList5"/>
    <dgm:cxn modelId="{14D4A3B1-54A7-45F3-8BDB-4B96A6358CA4}" type="presParOf" srcId="{E1B75590-F151-4AB3-B0D3-6F886EACE701}" destId="{60A2454C-31BC-4312-9421-5C2C74D4BED9}" srcOrd="6" destOrd="0" presId="urn:microsoft.com/office/officeart/2005/8/layout/vList5"/>
    <dgm:cxn modelId="{91DA3852-6D09-46DC-92B0-F20E5D21032B}" type="presParOf" srcId="{60A2454C-31BC-4312-9421-5C2C74D4BED9}" destId="{2F4E1269-F45E-4A29-ADD1-DC0A6695899D}" srcOrd="0" destOrd="0" presId="urn:microsoft.com/office/officeart/2005/8/layout/vList5"/>
    <dgm:cxn modelId="{36F3D073-580C-4063-9366-1D47BD4EBBB5}" type="presParOf" srcId="{60A2454C-31BC-4312-9421-5C2C74D4BED9}" destId="{95E6F7B3-F98D-4A1C-A4FF-855311104D28}" srcOrd="1" destOrd="0" presId="urn:microsoft.com/office/officeart/2005/8/layout/vList5"/>
    <dgm:cxn modelId="{0F778D12-E327-40CD-9A67-2AAD0CB704B8}" type="presParOf" srcId="{E1B75590-F151-4AB3-B0D3-6F886EACE701}" destId="{0C6FF917-3A6D-47FA-8E53-EBDB1CDFE112}" srcOrd="7" destOrd="0" presId="urn:microsoft.com/office/officeart/2005/8/layout/vList5"/>
    <dgm:cxn modelId="{D5EEBF5E-173D-4ED3-A89B-B7A5A980FB62}" type="presParOf" srcId="{E1B75590-F151-4AB3-B0D3-6F886EACE701}" destId="{26EA2769-8C8F-480E-9086-AB353956B3CE}" srcOrd="8" destOrd="0" presId="urn:microsoft.com/office/officeart/2005/8/layout/vList5"/>
    <dgm:cxn modelId="{44EA80C2-6F24-43D8-9292-0CA1F611A29E}" type="presParOf" srcId="{26EA2769-8C8F-480E-9086-AB353956B3CE}" destId="{37EA09D0-9E40-4781-8B55-7C49C6695D86}" srcOrd="0" destOrd="0" presId="urn:microsoft.com/office/officeart/2005/8/layout/vList5"/>
    <dgm:cxn modelId="{D6B6E10B-84ED-40C7-B62F-EDBAE4049186}" type="presParOf" srcId="{26EA2769-8C8F-480E-9086-AB353956B3CE}" destId="{7399BB55-AE0F-44FC-B5FE-E3D261E3B930}" srcOrd="1" destOrd="0" presId="urn:microsoft.com/office/officeart/2005/8/layout/vList5"/>
    <dgm:cxn modelId="{C0DF9969-2DEF-4BD2-9A1F-95CA3CF868D5}" type="presParOf" srcId="{E1B75590-F151-4AB3-B0D3-6F886EACE701}" destId="{D840FC41-79F0-40DE-9399-83F19498B6BB}" srcOrd="9" destOrd="0" presId="urn:microsoft.com/office/officeart/2005/8/layout/vList5"/>
    <dgm:cxn modelId="{77427F20-0A57-41DB-AB41-DEB34FC71F7A}" type="presParOf" srcId="{E1B75590-F151-4AB3-B0D3-6F886EACE701}" destId="{03D3AB72-F01E-43D6-913E-44246D2AD33A}" srcOrd="10" destOrd="0" presId="urn:microsoft.com/office/officeart/2005/8/layout/vList5"/>
    <dgm:cxn modelId="{F9E33A85-0BA9-410B-90E8-C8124919A839}" type="presParOf" srcId="{03D3AB72-F01E-43D6-913E-44246D2AD33A}" destId="{7B5E31D1-A1F1-4580-8C02-2A87D9828145}" srcOrd="0" destOrd="0" presId="urn:microsoft.com/office/officeart/2005/8/layout/vList5"/>
    <dgm:cxn modelId="{C435E3F6-424D-4B56-A254-8FCAAEA00BB0}" type="presParOf" srcId="{03D3AB72-F01E-43D6-913E-44246D2AD33A}" destId="{B7CBBF15-7B20-4A87-BADA-7EFFC6EEEC73}" srcOrd="1" destOrd="0" presId="urn:microsoft.com/office/officeart/2005/8/layout/vList5"/>
    <dgm:cxn modelId="{926E7709-501E-4BE1-AEEB-EA549BBC35F8}" type="presParOf" srcId="{E1B75590-F151-4AB3-B0D3-6F886EACE701}" destId="{24432C5D-EAB8-44BE-BFCC-3FB03798E84A}" srcOrd="11" destOrd="0" presId="urn:microsoft.com/office/officeart/2005/8/layout/vList5"/>
    <dgm:cxn modelId="{2806BBC0-B17A-4E54-8B32-8D1AF5361C64}" type="presParOf" srcId="{E1B75590-F151-4AB3-B0D3-6F886EACE701}" destId="{DD161DBC-440D-42FA-926D-38F3147FE224}" srcOrd="12" destOrd="0" presId="urn:microsoft.com/office/officeart/2005/8/layout/vList5"/>
    <dgm:cxn modelId="{4DECD66C-46CC-4AD4-A8FE-434DC1507DDD}" type="presParOf" srcId="{DD161DBC-440D-42FA-926D-38F3147FE224}" destId="{6814DA83-2953-45F6-9728-F61A6B988991}" srcOrd="0" destOrd="0" presId="urn:microsoft.com/office/officeart/2005/8/layout/vList5"/>
    <dgm:cxn modelId="{75E6F825-1034-47D6-A822-281DF44B8154}" type="presParOf" srcId="{DD161DBC-440D-42FA-926D-38F3147FE224}" destId="{2E64A7E1-0214-48D1-AE9C-44794A1075A5}" srcOrd="1" destOrd="0" presId="urn:microsoft.com/office/officeart/2005/8/layout/vList5"/>
    <dgm:cxn modelId="{5CB5D948-67E2-4104-A49E-93EDE21D4726}" type="presParOf" srcId="{E1B75590-F151-4AB3-B0D3-6F886EACE701}" destId="{B29C6D69-A609-4F6E-A816-F057E19BC8E5}" srcOrd="13" destOrd="0" presId="urn:microsoft.com/office/officeart/2005/8/layout/vList5"/>
    <dgm:cxn modelId="{1DE9D401-3EF3-4DB1-85FE-070E0E2243F8}" type="presParOf" srcId="{E1B75590-F151-4AB3-B0D3-6F886EACE701}" destId="{5D4EFB6C-0E72-4EB4-84BB-0BEB43644199}" srcOrd="14" destOrd="0" presId="urn:microsoft.com/office/officeart/2005/8/layout/vList5"/>
    <dgm:cxn modelId="{89E9384F-C54B-41CD-980A-F452050BB419}" type="presParOf" srcId="{5D4EFB6C-0E72-4EB4-84BB-0BEB43644199}" destId="{3016C46D-E571-4A26-BB09-731AF7B617E9}" srcOrd="0" destOrd="0" presId="urn:microsoft.com/office/officeart/2005/8/layout/vList5"/>
    <dgm:cxn modelId="{4651ABF1-B312-420E-8814-7FEB5ED024B6}" type="presParOf" srcId="{5D4EFB6C-0E72-4EB4-84BB-0BEB43644199}" destId="{2088CCA4-ACC7-4344-8F8C-76DFA5DBED43}" srcOrd="1" destOrd="0" presId="urn:microsoft.com/office/officeart/2005/8/layout/vList5"/>
    <dgm:cxn modelId="{0B7D4BB6-E443-4063-AC60-7B03C53CD9B4}" type="presParOf" srcId="{E1B75590-F151-4AB3-B0D3-6F886EACE701}" destId="{AA92A2F9-78DA-4D59-B241-69A05477AA29}" srcOrd="15" destOrd="0" presId="urn:microsoft.com/office/officeart/2005/8/layout/vList5"/>
    <dgm:cxn modelId="{34D85EFB-C04B-4420-9318-6473EE56AC72}" type="presParOf" srcId="{E1B75590-F151-4AB3-B0D3-6F886EACE701}" destId="{CC89F9BC-07DA-4C72-887A-7099306A0655}" srcOrd="16" destOrd="0" presId="urn:microsoft.com/office/officeart/2005/8/layout/vList5"/>
    <dgm:cxn modelId="{15A81EB1-C13C-46DD-903A-44E6F9635793}" type="presParOf" srcId="{CC89F9BC-07DA-4C72-887A-7099306A0655}" destId="{1F602103-D9C4-454D-A6F1-11630CC5398D}" srcOrd="0" destOrd="0" presId="urn:microsoft.com/office/officeart/2005/8/layout/vList5"/>
    <dgm:cxn modelId="{0E90B470-2C48-4B46-9F48-F305831236EF}" type="presParOf" srcId="{CC89F9BC-07DA-4C72-887A-7099306A0655}" destId="{680ED764-CAE4-4276-BE58-2CB04E8B500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1A26F3A-2223-4F5B-84A4-6D219E0713F1}" type="doc">
      <dgm:prSet loTypeId="urn:microsoft.com/office/officeart/2005/8/layout/vList5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A6675C3E-F999-4BD5-B386-F1D59BE979AB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b="0" i="0" dirty="0">
              <a:solidFill>
                <a:schemeClr val="tx1"/>
              </a:solidFill>
              <a:latin typeface="+mn-lt"/>
              <a:cs typeface="Times New Roman" pitchFamily="18" charset="0"/>
            </a:rPr>
            <a:t>1 слайд</a:t>
          </a:r>
        </a:p>
      </dgm:t>
    </dgm:pt>
    <dgm:pt modelId="{F8AF9B4B-1F54-4C44-88B1-F430317FDC9F}" type="parTrans" cxnId="{FEE4A8E8-5FCB-4AEB-A2EF-D3A16B03A7D8}">
      <dgm:prSet/>
      <dgm:spPr/>
      <dgm:t>
        <a:bodyPr/>
        <a:lstStyle/>
        <a:p>
          <a:endParaRPr lang="ru-RU"/>
        </a:p>
      </dgm:t>
    </dgm:pt>
    <dgm:pt modelId="{2E21E6DD-B952-40CE-93A0-D4BA7DB0948D}" type="sibTrans" cxnId="{FEE4A8E8-5FCB-4AEB-A2EF-D3A16B03A7D8}">
      <dgm:prSet/>
      <dgm:spPr/>
      <dgm:t>
        <a:bodyPr/>
        <a:lstStyle/>
        <a:p>
          <a:endParaRPr lang="ru-RU"/>
        </a:p>
      </dgm:t>
    </dgm:pt>
    <dgm:pt modelId="{44F496B5-C26A-4CE3-BFEC-553AAD94EA67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титульный лист</a:t>
          </a:r>
          <a:endParaRPr lang="ru-RU" sz="1800" b="1" dirty="0">
            <a:latin typeface="Arial" pitchFamily="34" charset="0"/>
            <a:cs typeface="Arial" pitchFamily="34" charset="0"/>
          </a:endParaRPr>
        </a:p>
      </dgm:t>
    </dgm:pt>
    <dgm:pt modelId="{CE054B23-072C-4E9A-BE51-5FE3189F8ED3}" type="parTrans" cxnId="{74BEB25D-3825-447D-9B54-1018F987051F}">
      <dgm:prSet/>
      <dgm:spPr/>
      <dgm:t>
        <a:bodyPr/>
        <a:lstStyle/>
        <a:p>
          <a:endParaRPr lang="ru-RU"/>
        </a:p>
      </dgm:t>
    </dgm:pt>
    <dgm:pt modelId="{91C82540-E915-4C3B-B866-C7A1A9546760}" type="sibTrans" cxnId="{74BEB25D-3825-447D-9B54-1018F987051F}">
      <dgm:prSet/>
      <dgm:spPr/>
      <dgm:t>
        <a:bodyPr/>
        <a:lstStyle/>
        <a:p>
          <a:endParaRPr lang="ru-RU"/>
        </a:p>
      </dgm:t>
    </dgm:pt>
    <dgm:pt modelId="{C70CA018-7B87-4CE0-9A1B-0B1253578B31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2 слайд</a:t>
          </a:r>
        </a:p>
      </dgm:t>
    </dgm:pt>
    <dgm:pt modelId="{7DA0542D-7137-4B88-BB8A-39BC66A31731}" type="parTrans" cxnId="{83F0C92F-46EB-46E5-8A06-634F1F3CA062}">
      <dgm:prSet/>
      <dgm:spPr/>
      <dgm:t>
        <a:bodyPr/>
        <a:lstStyle/>
        <a:p>
          <a:endParaRPr lang="ru-RU"/>
        </a:p>
      </dgm:t>
    </dgm:pt>
    <dgm:pt modelId="{A4563596-EAED-4DB6-959D-A02C837A5E10}" type="sibTrans" cxnId="{83F0C92F-46EB-46E5-8A06-634F1F3CA062}">
      <dgm:prSet/>
      <dgm:spPr/>
      <dgm:t>
        <a:bodyPr/>
        <a:lstStyle/>
        <a:p>
          <a:endParaRPr lang="ru-RU"/>
        </a:p>
      </dgm:t>
    </dgm:pt>
    <dgm:pt modelId="{BC0F0EC6-9780-4BE1-87F0-3FB47C95F334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3 слайд</a:t>
          </a:r>
        </a:p>
      </dgm:t>
    </dgm:pt>
    <dgm:pt modelId="{E41B70A7-EA53-4051-988D-3819C6E46471}" type="parTrans" cxnId="{F172C2BA-50AB-4E09-B48E-4F94DD5C85F7}">
      <dgm:prSet/>
      <dgm:spPr/>
      <dgm:t>
        <a:bodyPr/>
        <a:lstStyle/>
        <a:p>
          <a:endParaRPr lang="ru-RU"/>
        </a:p>
      </dgm:t>
    </dgm:pt>
    <dgm:pt modelId="{7B3C9895-39EF-4336-96DA-D8F1FF642415}" type="sibTrans" cxnId="{F172C2BA-50AB-4E09-B48E-4F94DD5C85F7}">
      <dgm:prSet/>
      <dgm:spPr/>
      <dgm:t>
        <a:bodyPr/>
        <a:lstStyle/>
        <a:p>
          <a:endParaRPr lang="ru-RU"/>
        </a:p>
      </dgm:t>
    </dgm:pt>
    <dgm:pt modelId="{6D8FA90E-DAC9-43B2-9364-ED6E945CC435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понятийный аппарат</a:t>
          </a:r>
        </a:p>
      </dgm:t>
    </dgm:pt>
    <dgm:pt modelId="{562A6777-2B34-4EC4-A2B8-A5551DD0DC09}" type="parTrans" cxnId="{736E3C34-ED3A-4DBE-9934-4C32DEC1DEAD}">
      <dgm:prSet/>
      <dgm:spPr/>
      <dgm:t>
        <a:bodyPr/>
        <a:lstStyle/>
        <a:p>
          <a:endParaRPr lang="ru-RU"/>
        </a:p>
      </dgm:t>
    </dgm:pt>
    <dgm:pt modelId="{ABA08B43-47FC-445F-9316-7EF8C37AB5D0}" type="sibTrans" cxnId="{736E3C34-ED3A-4DBE-9934-4C32DEC1DEAD}">
      <dgm:prSet/>
      <dgm:spPr/>
      <dgm:t>
        <a:bodyPr/>
        <a:lstStyle/>
        <a:p>
          <a:endParaRPr lang="ru-RU"/>
        </a:p>
      </dgm:t>
    </dgm:pt>
    <dgm:pt modelId="{F7916300-87BD-4D7C-827A-3A3B15649334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4-7 слайды</a:t>
          </a:r>
        </a:p>
      </dgm:t>
    </dgm:pt>
    <dgm:pt modelId="{7D1B184A-7159-4AD7-A143-3B1C699E4172}" type="parTrans" cxnId="{B57AF406-0188-4282-BCEC-A80043BD1F79}">
      <dgm:prSet/>
      <dgm:spPr/>
      <dgm:t>
        <a:bodyPr/>
        <a:lstStyle/>
        <a:p>
          <a:endParaRPr lang="ru-RU"/>
        </a:p>
      </dgm:t>
    </dgm:pt>
    <dgm:pt modelId="{D3FA9A67-BF8A-4964-9224-B8707C8B31A7}" type="sibTrans" cxnId="{B57AF406-0188-4282-BCEC-A80043BD1F79}">
      <dgm:prSet/>
      <dgm:spPr/>
      <dgm:t>
        <a:bodyPr/>
        <a:lstStyle/>
        <a:p>
          <a:endParaRPr lang="ru-RU"/>
        </a:p>
      </dgm:t>
    </dgm:pt>
    <dgm:pt modelId="{5FAAFD84-4A16-4416-BDD6-495751D31AA7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8 слайд</a:t>
          </a:r>
        </a:p>
      </dgm:t>
    </dgm:pt>
    <dgm:pt modelId="{BDD7F47F-ABC2-45ED-B634-A9E1588C2BD6}" type="parTrans" cxnId="{B9DC29FC-758E-408E-86B7-4FD87BB5E488}">
      <dgm:prSet/>
      <dgm:spPr/>
      <dgm:t>
        <a:bodyPr/>
        <a:lstStyle/>
        <a:p>
          <a:endParaRPr lang="ru-RU"/>
        </a:p>
      </dgm:t>
    </dgm:pt>
    <dgm:pt modelId="{450F1364-31D7-4655-A5C0-7C6850CE343B}" type="sibTrans" cxnId="{B9DC29FC-758E-408E-86B7-4FD87BB5E488}">
      <dgm:prSet/>
      <dgm:spPr/>
      <dgm:t>
        <a:bodyPr/>
        <a:lstStyle/>
        <a:p>
          <a:endParaRPr lang="ru-RU"/>
        </a:p>
      </dgm:t>
    </dgm:pt>
    <dgm:pt modelId="{A4E9FA51-0933-4BA9-BCD0-9C32C861DD81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теоретическая часть</a:t>
          </a:r>
        </a:p>
      </dgm:t>
    </dgm:pt>
    <dgm:pt modelId="{49D9361F-9462-4307-B2F6-843A983BA30C}" type="parTrans" cxnId="{926124EF-5C4F-439B-AD1C-75A218FAED6A}">
      <dgm:prSet/>
      <dgm:spPr/>
      <dgm:t>
        <a:bodyPr/>
        <a:lstStyle/>
        <a:p>
          <a:endParaRPr lang="ru-RU"/>
        </a:p>
      </dgm:t>
    </dgm:pt>
    <dgm:pt modelId="{2B1A5CDD-1043-4422-966B-8FAC69A29E17}" type="sibTrans" cxnId="{926124EF-5C4F-439B-AD1C-75A218FAED6A}">
      <dgm:prSet/>
      <dgm:spPr/>
      <dgm:t>
        <a:bodyPr/>
        <a:lstStyle/>
        <a:p>
          <a:endParaRPr lang="ru-RU"/>
        </a:p>
      </dgm:t>
    </dgm:pt>
    <dgm:pt modelId="{CD688E09-7FF3-4FD6-839E-A98F671C4BE3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выводы</a:t>
          </a:r>
        </a:p>
      </dgm:t>
    </dgm:pt>
    <dgm:pt modelId="{4E6F890A-08D6-49E1-A629-CBD277C328BC}" type="parTrans" cxnId="{3288570E-3792-4A27-BCB4-D75FA0CAECD3}">
      <dgm:prSet/>
      <dgm:spPr/>
      <dgm:t>
        <a:bodyPr/>
        <a:lstStyle/>
        <a:p>
          <a:endParaRPr lang="ru-RU"/>
        </a:p>
      </dgm:t>
    </dgm:pt>
    <dgm:pt modelId="{3277D191-4568-4D3B-9C72-87C7FE32A5EB}" type="sibTrans" cxnId="{3288570E-3792-4A27-BCB4-D75FA0CAECD3}">
      <dgm:prSet/>
      <dgm:spPr/>
      <dgm:t>
        <a:bodyPr/>
        <a:lstStyle/>
        <a:p>
          <a:endParaRPr lang="ru-RU"/>
        </a:p>
      </dgm:t>
    </dgm:pt>
    <dgm:pt modelId="{0D99723E-CF63-4EBE-B69E-FCAEB0C20E67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9-12 слайды</a:t>
          </a:r>
        </a:p>
      </dgm:t>
    </dgm:pt>
    <dgm:pt modelId="{9526CE8B-8FAE-462E-BB40-4156A61EE0BA}" type="parTrans" cxnId="{6A68E898-18A2-4393-B020-FC3FA1A10874}">
      <dgm:prSet/>
      <dgm:spPr/>
      <dgm:t>
        <a:bodyPr/>
        <a:lstStyle/>
        <a:p>
          <a:endParaRPr lang="ru-RU"/>
        </a:p>
      </dgm:t>
    </dgm:pt>
    <dgm:pt modelId="{15E6CB26-DE08-4D9C-BE7E-B1E73BD2B291}" type="sibTrans" cxnId="{6A68E898-18A2-4393-B020-FC3FA1A10874}">
      <dgm:prSet/>
      <dgm:spPr/>
      <dgm:t>
        <a:bodyPr/>
        <a:lstStyle/>
        <a:p>
          <a:endParaRPr lang="ru-RU"/>
        </a:p>
      </dgm:t>
    </dgm:pt>
    <dgm:pt modelId="{4E6C9AEE-7212-45D4-BA5D-8BA4480670B9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практическая часть</a:t>
          </a:r>
        </a:p>
      </dgm:t>
    </dgm:pt>
    <dgm:pt modelId="{4B359BF4-96C8-4ECC-B6E6-C42A702B5456}" type="parTrans" cxnId="{8948939C-E259-4A52-AAE4-26F0C99A6CFE}">
      <dgm:prSet/>
      <dgm:spPr/>
      <dgm:t>
        <a:bodyPr/>
        <a:lstStyle/>
        <a:p>
          <a:endParaRPr lang="ru-RU"/>
        </a:p>
      </dgm:t>
    </dgm:pt>
    <dgm:pt modelId="{148FF58C-A84E-480C-B52D-A20EE1F35814}" type="sibTrans" cxnId="{8948939C-E259-4A52-AAE4-26F0C99A6CFE}">
      <dgm:prSet/>
      <dgm:spPr/>
      <dgm:t>
        <a:bodyPr/>
        <a:lstStyle/>
        <a:p>
          <a:endParaRPr lang="ru-RU"/>
        </a:p>
      </dgm:t>
    </dgm:pt>
    <dgm:pt modelId="{DAB858C3-575F-4D68-BFEC-21D7A9931C4E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13 слайд</a:t>
          </a:r>
        </a:p>
      </dgm:t>
    </dgm:pt>
    <dgm:pt modelId="{DF98B349-3592-4D24-9288-E55AE416E5B9}" type="parTrans" cxnId="{C5190051-2152-4193-8F99-8453DD8BDB42}">
      <dgm:prSet/>
      <dgm:spPr/>
      <dgm:t>
        <a:bodyPr/>
        <a:lstStyle/>
        <a:p>
          <a:endParaRPr lang="ru-RU"/>
        </a:p>
      </dgm:t>
    </dgm:pt>
    <dgm:pt modelId="{9460F578-DFB8-4CB8-8D3F-59618FD15D90}" type="sibTrans" cxnId="{C5190051-2152-4193-8F99-8453DD8BDB42}">
      <dgm:prSet/>
      <dgm:spPr/>
      <dgm:t>
        <a:bodyPr/>
        <a:lstStyle/>
        <a:p>
          <a:endParaRPr lang="ru-RU"/>
        </a:p>
      </dgm:t>
    </dgm:pt>
    <dgm:pt modelId="{65B21D15-D5C6-4D80-883A-3137E8BBEC52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15 слайды</a:t>
          </a:r>
        </a:p>
      </dgm:t>
    </dgm:pt>
    <dgm:pt modelId="{A833DDC3-1D4D-4944-BE98-157D4097C8ED}" type="parTrans" cxnId="{FEE8E78E-6571-4365-A1D1-332E3E567426}">
      <dgm:prSet/>
      <dgm:spPr/>
      <dgm:t>
        <a:bodyPr/>
        <a:lstStyle/>
        <a:p>
          <a:endParaRPr lang="ru-RU"/>
        </a:p>
      </dgm:t>
    </dgm:pt>
    <dgm:pt modelId="{23169306-D7B0-4493-8191-F377E3A09BA1}" type="sibTrans" cxnId="{FEE8E78E-6571-4365-A1D1-332E3E567426}">
      <dgm:prSet/>
      <dgm:spPr/>
      <dgm:t>
        <a:bodyPr/>
        <a:lstStyle/>
        <a:p>
          <a:endParaRPr lang="ru-RU"/>
        </a:p>
      </dgm:t>
    </dgm:pt>
    <dgm:pt modelId="{0D03CD21-13B0-4DF2-BC16-896B728391A6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благодарность за внимание</a:t>
          </a:r>
        </a:p>
      </dgm:t>
    </dgm:pt>
    <dgm:pt modelId="{0318D498-A9DF-44E8-B3EB-0EAFC20C8249}" type="parTrans" cxnId="{540BA50D-8A8F-404E-B060-8FD58244ECD2}">
      <dgm:prSet/>
      <dgm:spPr/>
      <dgm:t>
        <a:bodyPr/>
        <a:lstStyle/>
        <a:p>
          <a:endParaRPr lang="ru-RU"/>
        </a:p>
      </dgm:t>
    </dgm:pt>
    <dgm:pt modelId="{0F97CADF-A4AA-4766-94A6-670E4D1CA2B9}" type="sibTrans" cxnId="{540BA50D-8A8F-404E-B060-8FD58244ECD2}">
      <dgm:prSet/>
      <dgm:spPr/>
      <dgm:t>
        <a:bodyPr/>
        <a:lstStyle/>
        <a:p>
          <a:endParaRPr lang="ru-RU"/>
        </a:p>
      </dgm:t>
    </dgm:pt>
    <dgm:pt modelId="{6B1BD5D6-4E46-432C-8D74-5FFE9068492C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вступление (актуальность, причина выбора темы)</a:t>
          </a:r>
          <a:endParaRPr lang="ru-RU" sz="1800" u="sng" dirty="0">
            <a:latin typeface="Arial" pitchFamily="34" charset="0"/>
            <a:cs typeface="Arial" pitchFamily="34" charset="0"/>
          </a:endParaRPr>
        </a:p>
      </dgm:t>
    </dgm:pt>
    <dgm:pt modelId="{42BC6939-44F1-4CB6-8B00-F04ED1952C94}" type="sibTrans" cxnId="{524F29D3-EF84-4B07-B0FB-70CEA6ED706A}">
      <dgm:prSet/>
      <dgm:spPr/>
      <dgm:t>
        <a:bodyPr/>
        <a:lstStyle/>
        <a:p>
          <a:endParaRPr lang="ru-RU"/>
        </a:p>
      </dgm:t>
    </dgm:pt>
    <dgm:pt modelId="{C31F2E91-DE2F-4EB5-A394-DF8BD11722DD}" type="parTrans" cxnId="{524F29D3-EF84-4B07-B0FB-70CEA6ED706A}">
      <dgm:prSet/>
      <dgm:spPr/>
      <dgm:t>
        <a:bodyPr/>
        <a:lstStyle/>
        <a:p>
          <a:endParaRPr lang="ru-RU"/>
        </a:p>
      </dgm:t>
    </dgm:pt>
    <dgm:pt modelId="{F6AF8317-8E3B-4C5C-AA88-DFCE198B4E0F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продукт</a:t>
          </a:r>
        </a:p>
      </dgm:t>
    </dgm:pt>
    <dgm:pt modelId="{7523479B-B79E-4C93-9B00-DCA630533BBB}" type="sibTrans" cxnId="{F8140CF5-25C1-4F6F-BA93-18366397014E}">
      <dgm:prSet/>
      <dgm:spPr/>
      <dgm:t>
        <a:bodyPr/>
        <a:lstStyle/>
        <a:p>
          <a:endParaRPr lang="ru-RU"/>
        </a:p>
      </dgm:t>
    </dgm:pt>
    <dgm:pt modelId="{2F26A37C-3240-480F-B69F-DC3112680502}" type="parTrans" cxnId="{F8140CF5-25C1-4F6F-BA93-18366397014E}">
      <dgm:prSet/>
      <dgm:spPr/>
      <dgm:t>
        <a:bodyPr/>
        <a:lstStyle/>
        <a:p>
          <a:endParaRPr lang="ru-RU"/>
        </a:p>
      </dgm:t>
    </dgm:pt>
    <dgm:pt modelId="{F034E934-A159-4B0E-8B5C-7CC68172420E}">
      <dgm:prSet/>
      <dgm:spPr/>
      <dgm:t>
        <a:bodyPr/>
        <a:lstStyle/>
        <a:p>
          <a:endParaRPr lang="ru-RU" dirty="0"/>
        </a:p>
      </dgm:t>
    </dgm:pt>
    <dgm:pt modelId="{F0347D94-FBBE-45F5-9B68-957879A468D8}" type="parTrans" cxnId="{F26FE6B3-666A-4E45-8AF0-CB90722186FA}">
      <dgm:prSet/>
      <dgm:spPr/>
      <dgm:t>
        <a:bodyPr/>
        <a:lstStyle/>
        <a:p>
          <a:endParaRPr lang="ru-RU"/>
        </a:p>
      </dgm:t>
    </dgm:pt>
    <dgm:pt modelId="{B735E85B-3094-4EA8-B7F2-8FB957546A97}" type="sibTrans" cxnId="{F26FE6B3-666A-4E45-8AF0-CB90722186FA}">
      <dgm:prSet/>
      <dgm:spPr/>
      <dgm:t>
        <a:bodyPr/>
        <a:lstStyle/>
        <a:p>
          <a:endParaRPr lang="ru-RU"/>
        </a:p>
      </dgm:t>
    </dgm:pt>
    <dgm:pt modelId="{15D526FD-68D1-411A-88A9-79B4FB95FEDE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выводы</a:t>
          </a:r>
        </a:p>
      </dgm:t>
    </dgm:pt>
    <dgm:pt modelId="{C46253D3-2EDB-4E7B-983B-183576600048}" type="parTrans" cxnId="{902F05A2-209D-46F0-A169-3D7034D7D4E4}">
      <dgm:prSet/>
      <dgm:spPr/>
      <dgm:t>
        <a:bodyPr/>
        <a:lstStyle/>
        <a:p>
          <a:endParaRPr lang="ru-RU"/>
        </a:p>
      </dgm:t>
    </dgm:pt>
    <dgm:pt modelId="{EB0A338D-8E96-47F9-BCAE-C78ECC8D0491}" type="sibTrans" cxnId="{902F05A2-209D-46F0-A169-3D7034D7D4E4}">
      <dgm:prSet/>
      <dgm:spPr/>
      <dgm:t>
        <a:bodyPr/>
        <a:lstStyle/>
        <a:p>
          <a:endParaRPr lang="ru-RU"/>
        </a:p>
      </dgm:t>
    </dgm:pt>
    <dgm:pt modelId="{E1B75590-F151-4AB3-B0D3-6F886EACE701}" type="pres">
      <dgm:prSet presAssocID="{41A26F3A-2223-4F5B-84A4-6D219E0713F1}" presName="Name0" presStyleCnt="0">
        <dgm:presLayoutVars>
          <dgm:dir/>
          <dgm:animLvl val="lvl"/>
          <dgm:resizeHandles val="exact"/>
        </dgm:presLayoutVars>
      </dgm:prSet>
      <dgm:spPr/>
    </dgm:pt>
    <dgm:pt modelId="{3E6FE7CC-1E13-477D-871F-0CFA06452A78}" type="pres">
      <dgm:prSet presAssocID="{A6675C3E-F999-4BD5-B386-F1D59BE979AB}" presName="linNode" presStyleCnt="0"/>
      <dgm:spPr/>
    </dgm:pt>
    <dgm:pt modelId="{4C7B199C-5C63-4F70-AD9F-DAC85BA2EE9D}" type="pres">
      <dgm:prSet presAssocID="{A6675C3E-F999-4BD5-B386-F1D59BE979AB}" presName="parentText" presStyleLbl="node1" presStyleIdx="0" presStyleCnt="9">
        <dgm:presLayoutVars>
          <dgm:chMax val="1"/>
          <dgm:bulletEnabled val="1"/>
        </dgm:presLayoutVars>
      </dgm:prSet>
      <dgm:spPr/>
    </dgm:pt>
    <dgm:pt modelId="{72B75F98-E805-465A-AD18-1D81E6E327A2}" type="pres">
      <dgm:prSet presAssocID="{A6675C3E-F999-4BD5-B386-F1D59BE979AB}" presName="descendantText" presStyleLbl="alignAccFollowNode1" presStyleIdx="0" presStyleCnt="9" custScaleX="82449">
        <dgm:presLayoutVars>
          <dgm:bulletEnabled val="1"/>
        </dgm:presLayoutVars>
      </dgm:prSet>
      <dgm:spPr/>
    </dgm:pt>
    <dgm:pt modelId="{50A2714E-9033-4209-BAE7-C77C8495E37F}" type="pres">
      <dgm:prSet presAssocID="{2E21E6DD-B952-40CE-93A0-D4BA7DB0948D}" presName="sp" presStyleCnt="0"/>
      <dgm:spPr/>
    </dgm:pt>
    <dgm:pt modelId="{EA9A4BC4-0A7F-46F1-9790-1C7A759F9C28}" type="pres">
      <dgm:prSet presAssocID="{C70CA018-7B87-4CE0-9A1B-0B1253578B31}" presName="linNode" presStyleCnt="0"/>
      <dgm:spPr/>
    </dgm:pt>
    <dgm:pt modelId="{1550DA2D-BEB2-4C1D-836B-88C9EAEDF883}" type="pres">
      <dgm:prSet presAssocID="{C70CA018-7B87-4CE0-9A1B-0B1253578B31}" presName="parentText" presStyleLbl="node1" presStyleIdx="1" presStyleCnt="9">
        <dgm:presLayoutVars>
          <dgm:chMax val="1"/>
          <dgm:bulletEnabled val="1"/>
        </dgm:presLayoutVars>
      </dgm:prSet>
      <dgm:spPr/>
    </dgm:pt>
    <dgm:pt modelId="{FBBC1B87-E996-40B4-924A-3EBCCBE03B60}" type="pres">
      <dgm:prSet presAssocID="{C70CA018-7B87-4CE0-9A1B-0B1253578B31}" presName="descendantText" presStyleLbl="alignAccFollowNode1" presStyleIdx="1" presStyleCnt="9" custScaleX="81626">
        <dgm:presLayoutVars>
          <dgm:bulletEnabled val="1"/>
        </dgm:presLayoutVars>
      </dgm:prSet>
      <dgm:spPr/>
    </dgm:pt>
    <dgm:pt modelId="{72F57837-76C2-4792-8BC8-6B0FB60590FE}" type="pres">
      <dgm:prSet presAssocID="{A4563596-EAED-4DB6-959D-A02C837A5E10}" presName="sp" presStyleCnt="0"/>
      <dgm:spPr/>
    </dgm:pt>
    <dgm:pt modelId="{CB308C63-7730-4E6A-B81A-E362C7665D65}" type="pres">
      <dgm:prSet presAssocID="{BC0F0EC6-9780-4BE1-87F0-3FB47C95F334}" presName="linNode" presStyleCnt="0"/>
      <dgm:spPr/>
    </dgm:pt>
    <dgm:pt modelId="{F165C99B-0570-4991-BBAC-6FFE6BA0D709}" type="pres">
      <dgm:prSet presAssocID="{BC0F0EC6-9780-4BE1-87F0-3FB47C95F334}" presName="parentText" presStyleLbl="node1" presStyleIdx="2" presStyleCnt="9">
        <dgm:presLayoutVars>
          <dgm:chMax val="1"/>
          <dgm:bulletEnabled val="1"/>
        </dgm:presLayoutVars>
      </dgm:prSet>
      <dgm:spPr/>
    </dgm:pt>
    <dgm:pt modelId="{05FBD473-C9E2-4D46-85D7-6E2A5863323E}" type="pres">
      <dgm:prSet presAssocID="{BC0F0EC6-9780-4BE1-87F0-3FB47C95F334}" presName="descendantText" presStyleLbl="alignAccFollowNode1" presStyleIdx="2" presStyleCnt="9" custScaleX="81899">
        <dgm:presLayoutVars>
          <dgm:bulletEnabled val="1"/>
        </dgm:presLayoutVars>
      </dgm:prSet>
      <dgm:spPr/>
    </dgm:pt>
    <dgm:pt modelId="{56224382-00F3-4A97-B87D-140B025F9899}" type="pres">
      <dgm:prSet presAssocID="{7B3C9895-39EF-4336-96DA-D8F1FF642415}" presName="sp" presStyleCnt="0"/>
      <dgm:spPr/>
    </dgm:pt>
    <dgm:pt modelId="{60A2454C-31BC-4312-9421-5C2C74D4BED9}" type="pres">
      <dgm:prSet presAssocID="{F7916300-87BD-4D7C-827A-3A3B15649334}" presName="linNode" presStyleCnt="0"/>
      <dgm:spPr/>
    </dgm:pt>
    <dgm:pt modelId="{2F4E1269-F45E-4A29-ADD1-DC0A6695899D}" type="pres">
      <dgm:prSet presAssocID="{F7916300-87BD-4D7C-827A-3A3B15649334}" presName="parentText" presStyleLbl="node1" presStyleIdx="3" presStyleCnt="9">
        <dgm:presLayoutVars>
          <dgm:chMax val="1"/>
          <dgm:bulletEnabled val="1"/>
        </dgm:presLayoutVars>
      </dgm:prSet>
      <dgm:spPr/>
    </dgm:pt>
    <dgm:pt modelId="{95E6F7B3-F98D-4A1C-A4FF-855311104D28}" type="pres">
      <dgm:prSet presAssocID="{F7916300-87BD-4D7C-827A-3A3B15649334}" presName="descendantText" presStyleLbl="alignAccFollowNode1" presStyleIdx="3" presStyleCnt="9" custScaleX="81892">
        <dgm:presLayoutVars>
          <dgm:bulletEnabled val="1"/>
        </dgm:presLayoutVars>
      </dgm:prSet>
      <dgm:spPr/>
    </dgm:pt>
    <dgm:pt modelId="{0C6FF917-3A6D-47FA-8E53-EBDB1CDFE112}" type="pres">
      <dgm:prSet presAssocID="{D3FA9A67-BF8A-4964-9224-B8707C8B31A7}" presName="sp" presStyleCnt="0"/>
      <dgm:spPr/>
    </dgm:pt>
    <dgm:pt modelId="{26EA2769-8C8F-480E-9086-AB353956B3CE}" type="pres">
      <dgm:prSet presAssocID="{5FAAFD84-4A16-4416-BDD6-495751D31AA7}" presName="linNode" presStyleCnt="0"/>
      <dgm:spPr/>
    </dgm:pt>
    <dgm:pt modelId="{37EA09D0-9E40-4781-8B55-7C49C6695D86}" type="pres">
      <dgm:prSet presAssocID="{5FAAFD84-4A16-4416-BDD6-495751D31AA7}" presName="parentText" presStyleLbl="node1" presStyleIdx="4" presStyleCnt="9">
        <dgm:presLayoutVars>
          <dgm:chMax val="1"/>
          <dgm:bulletEnabled val="1"/>
        </dgm:presLayoutVars>
      </dgm:prSet>
      <dgm:spPr/>
    </dgm:pt>
    <dgm:pt modelId="{7399BB55-AE0F-44FC-B5FE-E3D261E3B930}" type="pres">
      <dgm:prSet presAssocID="{5FAAFD84-4A16-4416-BDD6-495751D31AA7}" presName="descendantText" presStyleLbl="alignAccFollowNode1" presStyleIdx="4" presStyleCnt="9" custScaleX="81891">
        <dgm:presLayoutVars>
          <dgm:bulletEnabled val="1"/>
        </dgm:presLayoutVars>
      </dgm:prSet>
      <dgm:spPr/>
    </dgm:pt>
    <dgm:pt modelId="{D840FC41-79F0-40DE-9399-83F19498B6BB}" type="pres">
      <dgm:prSet presAssocID="{450F1364-31D7-4655-A5C0-7C6850CE343B}" presName="sp" presStyleCnt="0"/>
      <dgm:spPr/>
    </dgm:pt>
    <dgm:pt modelId="{03D3AB72-F01E-43D6-913E-44246D2AD33A}" type="pres">
      <dgm:prSet presAssocID="{0D99723E-CF63-4EBE-B69E-FCAEB0C20E67}" presName="linNode" presStyleCnt="0"/>
      <dgm:spPr/>
    </dgm:pt>
    <dgm:pt modelId="{7B5E31D1-A1F1-4580-8C02-2A87D9828145}" type="pres">
      <dgm:prSet presAssocID="{0D99723E-CF63-4EBE-B69E-FCAEB0C20E67}" presName="parentText" presStyleLbl="node1" presStyleIdx="5" presStyleCnt="9">
        <dgm:presLayoutVars>
          <dgm:chMax val="1"/>
          <dgm:bulletEnabled val="1"/>
        </dgm:presLayoutVars>
      </dgm:prSet>
      <dgm:spPr/>
    </dgm:pt>
    <dgm:pt modelId="{B7CBBF15-7B20-4A87-BADA-7EFFC6EEEC73}" type="pres">
      <dgm:prSet presAssocID="{0D99723E-CF63-4EBE-B69E-FCAEB0C20E67}" presName="descendantText" presStyleLbl="alignAccFollowNode1" presStyleIdx="5" presStyleCnt="9" custScaleX="81899">
        <dgm:presLayoutVars>
          <dgm:bulletEnabled val="1"/>
        </dgm:presLayoutVars>
      </dgm:prSet>
      <dgm:spPr/>
    </dgm:pt>
    <dgm:pt modelId="{24432C5D-EAB8-44BE-BFCC-3FB03798E84A}" type="pres">
      <dgm:prSet presAssocID="{15E6CB26-DE08-4D9C-BE7E-B1E73BD2B291}" presName="sp" presStyleCnt="0"/>
      <dgm:spPr/>
    </dgm:pt>
    <dgm:pt modelId="{DD161DBC-440D-42FA-926D-38F3147FE224}" type="pres">
      <dgm:prSet presAssocID="{DAB858C3-575F-4D68-BFEC-21D7A9931C4E}" presName="linNode" presStyleCnt="0"/>
      <dgm:spPr/>
    </dgm:pt>
    <dgm:pt modelId="{6814DA83-2953-45F6-9728-F61A6B988991}" type="pres">
      <dgm:prSet presAssocID="{DAB858C3-575F-4D68-BFEC-21D7A9931C4E}" presName="parentText" presStyleLbl="node1" presStyleIdx="6" presStyleCnt="9">
        <dgm:presLayoutVars>
          <dgm:chMax val="1"/>
          <dgm:bulletEnabled val="1"/>
        </dgm:presLayoutVars>
      </dgm:prSet>
      <dgm:spPr/>
    </dgm:pt>
    <dgm:pt modelId="{2E64A7E1-0214-48D1-AE9C-44794A1075A5}" type="pres">
      <dgm:prSet presAssocID="{DAB858C3-575F-4D68-BFEC-21D7A9931C4E}" presName="descendantText" presStyleLbl="alignAccFollowNode1" presStyleIdx="6" presStyleCnt="9" custScaleX="81898">
        <dgm:presLayoutVars>
          <dgm:bulletEnabled val="1"/>
        </dgm:presLayoutVars>
      </dgm:prSet>
      <dgm:spPr/>
    </dgm:pt>
    <dgm:pt modelId="{B29C6D69-A609-4F6E-A816-F057E19BC8E5}" type="pres">
      <dgm:prSet presAssocID="{9460F578-DFB8-4CB8-8D3F-59618FD15D90}" presName="sp" presStyleCnt="0"/>
      <dgm:spPr/>
    </dgm:pt>
    <dgm:pt modelId="{5D4EFB6C-0E72-4EB4-84BB-0BEB43644199}" type="pres">
      <dgm:prSet presAssocID="{F034E934-A159-4B0E-8B5C-7CC68172420E}" presName="linNode" presStyleCnt="0"/>
      <dgm:spPr/>
    </dgm:pt>
    <dgm:pt modelId="{3016C46D-E571-4A26-BB09-731AF7B617E9}" type="pres">
      <dgm:prSet presAssocID="{F034E934-A159-4B0E-8B5C-7CC68172420E}" presName="parentText" presStyleLbl="node1" presStyleIdx="7" presStyleCnt="9">
        <dgm:presLayoutVars>
          <dgm:chMax val="1"/>
          <dgm:bulletEnabled val="1"/>
        </dgm:presLayoutVars>
      </dgm:prSet>
      <dgm:spPr/>
    </dgm:pt>
    <dgm:pt modelId="{2088CCA4-ACC7-4344-8F8C-76DFA5DBED43}" type="pres">
      <dgm:prSet presAssocID="{F034E934-A159-4B0E-8B5C-7CC68172420E}" presName="descendantText" presStyleLbl="alignAccFollowNode1" presStyleIdx="7" presStyleCnt="9" custScaleX="82440">
        <dgm:presLayoutVars>
          <dgm:bulletEnabled val="1"/>
        </dgm:presLayoutVars>
      </dgm:prSet>
      <dgm:spPr/>
    </dgm:pt>
    <dgm:pt modelId="{AA92A2F9-78DA-4D59-B241-69A05477AA29}" type="pres">
      <dgm:prSet presAssocID="{B735E85B-3094-4EA8-B7F2-8FB957546A97}" presName="sp" presStyleCnt="0"/>
      <dgm:spPr/>
    </dgm:pt>
    <dgm:pt modelId="{CC89F9BC-07DA-4C72-887A-7099306A0655}" type="pres">
      <dgm:prSet presAssocID="{65B21D15-D5C6-4D80-883A-3137E8BBEC52}" presName="linNode" presStyleCnt="0"/>
      <dgm:spPr/>
    </dgm:pt>
    <dgm:pt modelId="{1F602103-D9C4-454D-A6F1-11630CC5398D}" type="pres">
      <dgm:prSet presAssocID="{65B21D15-D5C6-4D80-883A-3137E8BBEC52}" presName="parentText" presStyleLbl="node1" presStyleIdx="8" presStyleCnt="9">
        <dgm:presLayoutVars>
          <dgm:chMax val="1"/>
          <dgm:bulletEnabled val="1"/>
        </dgm:presLayoutVars>
      </dgm:prSet>
      <dgm:spPr/>
    </dgm:pt>
    <dgm:pt modelId="{680ED764-CAE4-4276-BE58-2CB04E8B5006}" type="pres">
      <dgm:prSet presAssocID="{65B21D15-D5C6-4D80-883A-3137E8BBEC52}" presName="descendantText" presStyleLbl="alignAccFollowNode1" presStyleIdx="8" presStyleCnt="9" custScaleX="82998">
        <dgm:presLayoutVars>
          <dgm:bulletEnabled val="1"/>
        </dgm:presLayoutVars>
      </dgm:prSet>
      <dgm:spPr/>
    </dgm:pt>
  </dgm:ptLst>
  <dgm:cxnLst>
    <dgm:cxn modelId="{83F0C401-9A84-452E-BCF2-582456EB4C11}" type="presOf" srcId="{4E6C9AEE-7212-45D4-BA5D-8BA4480670B9}" destId="{B7CBBF15-7B20-4A87-BADA-7EFFC6EEEC73}" srcOrd="0" destOrd="0" presId="urn:microsoft.com/office/officeart/2005/8/layout/vList5"/>
    <dgm:cxn modelId="{B57AF406-0188-4282-BCEC-A80043BD1F79}" srcId="{41A26F3A-2223-4F5B-84A4-6D219E0713F1}" destId="{F7916300-87BD-4D7C-827A-3A3B15649334}" srcOrd="3" destOrd="0" parTransId="{7D1B184A-7159-4AD7-A143-3B1C699E4172}" sibTransId="{D3FA9A67-BF8A-4964-9224-B8707C8B31A7}"/>
    <dgm:cxn modelId="{B0710D0D-003B-4456-8319-9B229F2BC00F}" type="presOf" srcId="{41A26F3A-2223-4F5B-84A4-6D219E0713F1}" destId="{E1B75590-F151-4AB3-B0D3-6F886EACE701}" srcOrd="0" destOrd="0" presId="urn:microsoft.com/office/officeart/2005/8/layout/vList5"/>
    <dgm:cxn modelId="{540BA50D-8A8F-404E-B060-8FD58244ECD2}" srcId="{65B21D15-D5C6-4D80-883A-3137E8BBEC52}" destId="{0D03CD21-13B0-4DF2-BC16-896B728391A6}" srcOrd="0" destOrd="0" parTransId="{0318D498-A9DF-44E8-B3EB-0EAFC20C8249}" sibTransId="{0F97CADF-A4AA-4766-94A6-670E4D1CA2B9}"/>
    <dgm:cxn modelId="{3288570E-3792-4A27-BCB4-D75FA0CAECD3}" srcId="{5FAAFD84-4A16-4416-BDD6-495751D31AA7}" destId="{CD688E09-7FF3-4FD6-839E-A98F671C4BE3}" srcOrd="0" destOrd="0" parTransId="{4E6F890A-08D6-49E1-A629-CBD277C328BC}" sibTransId="{3277D191-4568-4D3B-9C72-87C7FE32A5EB}"/>
    <dgm:cxn modelId="{A044A924-C5D3-49B4-9BD0-8D8FA1CA2CFD}" type="presOf" srcId="{F6AF8317-8E3B-4C5C-AA88-DFCE198B4E0F}" destId="{2E64A7E1-0214-48D1-AE9C-44794A1075A5}" srcOrd="0" destOrd="0" presId="urn:microsoft.com/office/officeart/2005/8/layout/vList5"/>
    <dgm:cxn modelId="{8EBB6626-5422-4C81-88F9-CADEF261CED6}" type="presOf" srcId="{0D99723E-CF63-4EBE-B69E-FCAEB0C20E67}" destId="{7B5E31D1-A1F1-4580-8C02-2A87D9828145}" srcOrd="0" destOrd="0" presId="urn:microsoft.com/office/officeart/2005/8/layout/vList5"/>
    <dgm:cxn modelId="{83F0C92F-46EB-46E5-8A06-634F1F3CA062}" srcId="{41A26F3A-2223-4F5B-84A4-6D219E0713F1}" destId="{C70CA018-7B87-4CE0-9A1B-0B1253578B31}" srcOrd="1" destOrd="0" parTransId="{7DA0542D-7137-4B88-BB8A-39BC66A31731}" sibTransId="{A4563596-EAED-4DB6-959D-A02C837A5E10}"/>
    <dgm:cxn modelId="{736E3C34-ED3A-4DBE-9934-4C32DEC1DEAD}" srcId="{BC0F0EC6-9780-4BE1-87F0-3FB47C95F334}" destId="{6D8FA90E-DAC9-43B2-9364-ED6E945CC435}" srcOrd="0" destOrd="0" parTransId="{562A6777-2B34-4EC4-A2B8-A5551DD0DC09}" sibTransId="{ABA08B43-47FC-445F-9316-7EF8C37AB5D0}"/>
    <dgm:cxn modelId="{74BEB25D-3825-447D-9B54-1018F987051F}" srcId="{A6675C3E-F999-4BD5-B386-F1D59BE979AB}" destId="{44F496B5-C26A-4CE3-BFEC-553AAD94EA67}" srcOrd="0" destOrd="0" parTransId="{CE054B23-072C-4E9A-BE51-5FE3189F8ED3}" sibTransId="{91C82540-E915-4C3B-B866-C7A1A9546760}"/>
    <dgm:cxn modelId="{F822F746-CE52-4CB2-BF70-8BB606F10F34}" type="presOf" srcId="{A4E9FA51-0933-4BA9-BCD0-9C32C861DD81}" destId="{95E6F7B3-F98D-4A1C-A4FF-855311104D28}" srcOrd="0" destOrd="0" presId="urn:microsoft.com/office/officeart/2005/8/layout/vList5"/>
    <dgm:cxn modelId="{F5796449-F265-4227-A41E-683F809E7B34}" type="presOf" srcId="{C70CA018-7B87-4CE0-9A1B-0B1253578B31}" destId="{1550DA2D-BEB2-4C1D-836B-88C9EAEDF883}" srcOrd="0" destOrd="0" presId="urn:microsoft.com/office/officeart/2005/8/layout/vList5"/>
    <dgm:cxn modelId="{9042B54A-1CEA-44E2-9067-34F6E53173FD}" type="presOf" srcId="{A6675C3E-F999-4BD5-B386-F1D59BE979AB}" destId="{4C7B199C-5C63-4F70-AD9F-DAC85BA2EE9D}" srcOrd="0" destOrd="0" presId="urn:microsoft.com/office/officeart/2005/8/layout/vList5"/>
    <dgm:cxn modelId="{C5190051-2152-4193-8F99-8453DD8BDB42}" srcId="{41A26F3A-2223-4F5B-84A4-6D219E0713F1}" destId="{DAB858C3-575F-4D68-BFEC-21D7A9931C4E}" srcOrd="6" destOrd="0" parTransId="{DF98B349-3592-4D24-9288-E55AE416E5B9}" sibTransId="{9460F578-DFB8-4CB8-8D3F-59618FD15D90}"/>
    <dgm:cxn modelId="{ADBFFD51-F99E-4C43-B90F-AC83536126F3}" type="presOf" srcId="{F7916300-87BD-4D7C-827A-3A3B15649334}" destId="{2F4E1269-F45E-4A29-ADD1-DC0A6695899D}" srcOrd="0" destOrd="0" presId="urn:microsoft.com/office/officeart/2005/8/layout/vList5"/>
    <dgm:cxn modelId="{494B857F-D934-4C00-95BD-6C075C7BEC3F}" type="presOf" srcId="{6B1BD5D6-4E46-432C-8D74-5FFE9068492C}" destId="{FBBC1B87-E996-40B4-924A-3EBCCBE03B60}" srcOrd="0" destOrd="0" presId="urn:microsoft.com/office/officeart/2005/8/layout/vList5"/>
    <dgm:cxn modelId="{D2C3EF87-A51C-40FC-9B98-4854E3195691}" type="presOf" srcId="{15D526FD-68D1-411A-88A9-79B4FB95FEDE}" destId="{2088CCA4-ACC7-4344-8F8C-76DFA5DBED43}" srcOrd="0" destOrd="0" presId="urn:microsoft.com/office/officeart/2005/8/layout/vList5"/>
    <dgm:cxn modelId="{FEE8E78E-6571-4365-A1D1-332E3E567426}" srcId="{41A26F3A-2223-4F5B-84A4-6D219E0713F1}" destId="{65B21D15-D5C6-4D80-883A-3137E8BBEC52}" srcOrd="8" destOrd="0" parTransId="{A833DDC3-1D4D-4944-BE98-157D4097C8ED}" sibTransId="{23169306-D7B0-4493-8191-F377E3A09BA1}"/>
    <dgm:cxn modelId="{0B49D292-9499-413D-9A88-121DCDF96631}" type="presOf" srcId="{0D03CD21-13B0-4DF2-BC16-896B728391A6}" destId="{680ED764-CAE4-4276-BE58-2CB04E8B5006}" srcOrd="0" destOrd="0" presId="urn:microsoft.com/office/officeart/2005/8/layout/vList5"/>
    <dgm:cxn modelId="{2AE89E98-18D5-4B94-A6FE-C6741B9D668E}" type="presOf" srcId="{CD688E09-7FF3-4FD6-839E-A98F671C4BE3}" destId="{7399BB55-AE0F-44FC-B5FE-E3D261E3B930}" srcOrd="0" destOrd="0" presId="urn:microsoft.com/office/officeart/2005/8/layout/vList5"/>
    <dgm:cxn modelId="{6A68E898-18A2-4393-B020-FC3FA1A10874}" srcId="{41A26F3A-2223-4F5B-84A4-6D219E0713F1}" destId="{0D99723E-CF63-4EBE-B69E-FCAEB0C20E67}" srcOrd="5" destOrd="0" parTransId="{9526CE8B-8FAE-462E-BB40-4156A61EE0BA}" sibTransId="{15E6CB26-DE08-4D9C-BE7E-B1E73BD2B291}"/>
    <dgm:cxn modelId="{8948939C-E259-4A52-AAE4-26F0C99A6CFE}" srcId="{0D99723E-CF63-4EBE-B69E-FCAEB0C20E67}" destId="{4E6C9AEE-7212-45D4-BA5D-8BA4480670B9}" srcOrd="0" destOrd="0" parTransId="{4B359BF4-96C8-4ECC-B6E6-C42A702B5456}" sibTransId="{148FF58C-A84E-480C-B52D-A20EE1F35814}"/>
    <dgm:cxn modelId="{FD7DD09C-2A09-4E4D-BC4B-96700323ED4F}" type="presOf" srcId="{6D8FA90E-DAC9-43B2-9364-ED6E945CC435}" destId="{05FBD473-C9E2-4D46-85D7-6E2A5863323E}" srcOrd="0" destOrd="0" presId="urn:microsoft.com/office/officeart/2005/8/layout/vList5"/>
    <dgm:cxn modelId="{902F05A2-209D-46F0-A169-3D7034D7D4E4}" srcId="{F034E934-A159-4B0E-8B5C-7CC68172420E}" destId="{15D526FD-68D1-411A-88A9-79B4FB95FEDE}" srcOrd="0" destOrd="0" parTransId="{C46253D3-2EDB-4E7B-983B-183576600048}" sibTransId="{EB0A338D-8E96-47F9-BCAE-C78ECC8D0491}"/>
    <dgm:cxn modelId="{11C615AE-2B26-472F-986D-D7016CFE921D}" type="presOf" srcId="{BC0F0EC6-9780-4BE1-87F0-3FB47C95F334}" destId="{F165C99B-0570-4991-BBAC-6FFE6BA0D709}" srcOrd="0" destOrd="0" presId="urn:microsoft.com/office/officeart/2005/8/layout/vList5"/>
    <dgm:cxn modelId="{F26FE6B3-666A-4E45-8AF0-CB90722186FA}" srcId="{41A26F3A-2223-4F5B-84A4-6D219E0713F1}" destId="{F034E934-A159-4B0E-8B5C-7CC68172420E}" srcOrd="7" destOrd="0" parTransId="{F0347D94-FBBE-45F5-9B68-957879A468D8}" sibTransId="{B735E85B-3094-4EA8-B7F2-8FB957546A97}"/>
    <dgm:cxn modelId="{F172C2BA-50AB-4E09-B48E-4F94DD5C85F7}" srcId="{41A26F3A-2223-4F5B-84A4-6D219E0713F1}" destId="{BC0F0EC6-9780-4BE1-87F0-3FB47C95F334}" srcOrd="2" destOrd="0" parTransId="{E41B70A7-EA53-4051-988D-3819C6E46471}" sibTransId="{7B3C9895-39EF-4336-96DA-D8F1FF642415}"/>
    <dgm:cxn modelId="{81DC0DCA-BDC1-4038-83D1-E807BC9AC746}" type="presOf" srcId="{65B21D15-D5C6-4D80-883A-3137E8BBEC52}" destId="{1F602103-D9C4-454D-A6F1-11630CC5398D}" srcOrd="0" destOrd="0" presId="urn:microsoft.com/office/officeart/2005/8/layout/vList5"/>
    <dgm:cxn modelId="{524F29D3-EF84-4B07-B0FB-70CEA6ED706A}" srcId="{C70CA018-7B87-4CE0-9A1B-0B1253578B31}" destId="{6B1BD5D6-4E46-432C-8D74-5FFE9068492C}" srcOrd="0" destOrd="0" parTransId="{C31F2E91-DE2F-4EB5-A394-DF8BD11722DD}" sibTransId="{42BC6939-44F1-4CB6-8B00-F04ED1952C94}"/>
    <dgm:cxn modelId="{9D0A4DDD-7E2C-4B92-9C98-6BC434DF46E5}" type="presOf" srcId="{44F496B5-C26A-4CE3-BFEC-553AAD94EA67}" destId="{72B75F98-E805-465A-AD18-1D81E6E327A2}" srcOrd="0" destOrd="0" presId="urn:microsoft.com/office/officeart/2005/8/layout/vList5"/>
    <dgm:cxn modelId="{FEE4A8E8-5FCB-4AEB-A2EF-D3A16B03A7D8}" srcId="{41A26F3A-2223-4F5B-84A4-6D219E0713F1}" destId="{A6675C3E-F999-4BD5-B386-F1D59BE979AB}" srcOrd="0" destOrd="0" parTransId="{F8AF9B4B-1F54-4C44-88B1-F430317FDC9F}" sibTransId="{2E21E6DD-B952-40CE-93A0-D4BA7DB0948D}"/>
    <dgm:cxn modelId="{159ABEE9-3BE7-4D3B-BCAC-0E23B5E657EE}" type="presOf" srcId="{5FAAFD84-4A16-4416-BDD6-495751D31AA7}" destId="{37EA09D0-9E40-4781-8B55-7C49C6695D86}" srcOrd="0" destOrd="0" presId="urn:microsoft.com/office/officeart/2005/8/layout/vList5"/>
    <dgm:cxn modelId="{926124EF-5C4F-439B-AD1C-75A218FAED6A}" srcId="{F7916300-87BD-4D7C-827A-3A3B15649334}" destId="{A4E9FA51-0933-4BA9-BCD0-9C32C861DD81}" srcOrd="0" destOrd="0" parTransId="{49D9361F-9462-4307-B2F6-843A983BA30C}" sibTransId="{2B1A5CDD-1043-4422-966B-8FAC69A29E17}"/>
    <dgm:cxn modelId="{659E13F2-BD86-4E82-A781-AC068E60F380}" type="presOf" srcId="{F034E934-A159-4B0E-8B5C-7CC68172420E}" destId="{3016C46D-E571-4A26-BB09-731AF7B617E9}" srcOrd="0" destOrd="0" presId="urn:microsoft.com/office/officeart/2005/8/layout/vList5"/>
    <dgm:cxn modelId="{F8140CF5-25C1-4F6F-BA93-18366397014E}" srcId="{DAB858C3-575F-4D68-BFEC-21D7A9931C4E}" destId="{F6AF8317-8E3B-4C5C-AA88-DFCE198B4E0F}" srcOrd="0" destOrd="0" parTransId="{2F26A37C-3240-480F-B69F-DC3112680502}" sibTransId="{7523479B-B79E-4C93-9B00-DCA630533BBB}"/>
    <dgm:cxn modelId="{B9DC29FC-758E-408E-86B7-4FD87BB5E488}" srcId="{41A26F3A-2223-4F5B-84A4-6D219E0713F1}" destId="{5FAAFD84-4A16-4416-BDD6-495751D31AA7}" srcOrd="4" destOrd="0" parTransId="{BDD7F47F-ABC2-45ED-B634-A9E1588C2BD6}" sibTransId="{450F1364-31D7-4655-A5C0-7C6850CE343B}"/>
    <dgm:cxn modelId="{B69557FD-153C-4F68-B563-EB9F3D826EFE}" type="presOf" srcId="{DAB858C3-575F-4D68-BFEC-21D7A9931C4E}" destId="{6814DA83-2953-45F6-9728-F61A6B988991}" srcOrd="0" destOrd="0" presId="urn:microsoft.com/office/officeart/2005/8/layout/vList5"/>
    <dgm:cxn modelId="{7A373206-8CA7-40BF-8642-0FFC5E508E86}" type="presParOf" srcId="{E1B75590-F151-4AB3-B0D3-6F886EACE701}" destId="{3E6FE7CC-1E13-477D-871F-0CFA06452A78}" srcOrd="0" destOrd="0" presId="urn:microsoft.com/office/officeart/2005/8/layout/vList5"/>
    <dgm:cxn modelId="{FC2ABDC8-DEA9-4342-B551-9EE7F46C771D}" type="presParOf" srcId="{3E6FE7CC-1E13-477D-871F-0CFA06452A78}" destId="{4C7B199C-5C63-4F70-AD9F-DAC85BA2EE9D}" srcOrd="0" destOrd="0" presId="urn:microsoft.com/office/officeart/2005/8/layout/vList5"/>
    <dgm:cxn modelId="{4C31F154-D59E-4823-A322-0D75CD30DA80}" type="presParOf" srcId="{3E6FE7CC-1E13-477D-871F-0CFA06452A78}" destId="{72B75F98-E805-465A-AD18-1D81E6E327A2}" srcOrd="1" destOrd="0" presId="urn:microsoft.com/office/officeart/2005/8/layout/vList5"/>
    <dgm:cxn modelId="{869B9304-3822-4FF5-AAE0-DBE7B0353788}" type="presParOf" srcId="{E1B75590-F151-4AB3-B0D3-6F886EACE701}" destId="{50A2714E-9033-4209-BAE7-C77C8495E37F}" srcOrd="1" destOrd="0" presId="urn:microsoft.com/office/officeart/2005/8/layout/vList5"/>
    <dgm:cxn modelId="{38CA1A23-5958-4A7C-90EE-A1630F3E3FEB}" type="presParOf" srcId="{E1B75590-F151-4AB3-B0D3-6F886EACE701}" destId="{EA9A4BC4-0A7F-46F1-9790-1C7A759F9C28}" srcOrd="2" destOrd="0" presId="urn:microsoft.com/office/officeart/2005/8/layout/vList5"/>
    <dgm:cxn modelId="{64741CE1-84AA-4811-BACA-293B1D312F1C}" type="presParOf" srcId="{EA9A4BC4-0A7F-46F1-9790-1C7A759F9C28}" destId="{1550DA2D-BEB2-4C1D-836B-88C9EAEDF883}" srcOrd="0" destOrd="0" presId="urn:microsoft.com/office/officeart/2005/8/layout/vList5"/>
    <dgm:cxn modelId="{D6C85B1E-FE5F-4675-825B-B4246805DDD2}" type="presParOf" srcId="{EA9A4BC4-0A7F-46F1-9790-1C7A759F9C28}" destId="{FBBC1B87-E996-40B4-924A-3EBCCBE03B60}" srcOrd="1" destOrd="0" presId="urn:microsoft.com/office/officeart/2005/8/layout/vList5"/>
    <dgm:cxn modelId="{A0454DEF-06F7-42F8-A1D7-66F7D298B1A2}" type="presParOf" srcId="{E1B75590-F151-4AB3-B0D3-6F886EACE701}" destId="{72F57837-76C2-4792-8BC8-6B0FB60590FE}" srcOrd="3" destOrd="0" presId="urn:microsoft.com/office/officeart/2005/8/layout/vList5"/>
    <dgm:cxn modelId="{1547371D-96DF-4861-90F1-C1215923D3FD}" type="presParOf" srcId="{E1B75590-F151-4AB3-B0D3-6F886EACE701}" destId="{CB308C63-7730-4E6A-B81A-E362C7665D65}" srcOrd="4" destOrd="0" presId="urn:microsoft.com/office/officeart/2005/8/layout/vList5"/>
    <dgm:cxn modelId="{CD61E7E1-BB98-4DEB-A1FB-DCF47FED81C2}" type="presParOf" srcId="{CB308C63-7730-4E6A-B81A-E362C7665D65}" destId="{F165C99B-0570-4991-BBAC-6FFE6BA0D709}" srcOrd="0" destOrd="0" presId="urn:microsoft.com/office/officeart/2005/8/layout/vList5"/>
    <dgm:cxn modelId="{90BC0534-ABAE-49A1-8128-6210E914C0EF}" type="presParOf" srcId="{CB308C63-7730-4E6A-B81A-E362C7665D65}" destId="{05FBD473-C9E2-4D46-85D7-6E2A5863323E}" srcOrd="1" destOrd="0" presId="urn:microsoft.com/office/officeart/2005/8/layout/vList5"/>
    <dgm:cxn modelId="{E8D11A09-15BE-4B92-A7C7-182D20D3DD3A}" type="presParOf" srcId="{E1B75590-F151-4AB3-B0D3-6F886EACE701}" destId="{56224382-00F3-4A97-B87D-140B025F9899}" srcOrd="5" destOrd="0" presId="urn:microsoft.com/office/officeart/2005/8/layout/vList5"/>
    <dgm:cxn modelId="{14D4A3B1-54A7-45F3-8BDB-4B96A6358CA4}" type="presParOf" srcId="{E1B75590-F151-4AB3-B0D3-6F886EACE701}" destId="{60A2454C-31BC-4312-9421-5C2C74D4BED9}" srcOrd="6" destOrd="0" presId="urn:microsoft.com/office/officeart/2005/8/layout/vList5"/>
    <dgm:cxn modelId="{91DA3852-6D09-46DC-92B0-F20E5D21032B}" type="presParOf" srcId="{60A2454C-31BC-4312-9421-5C2C74D4BED9}" destId="{2F4E1269-F45E-4A29-ADD1-DC0A6695899D}" srcOrd="0" destOrd="0" presId="urn:microsoft.com/office/officeart/2005/8/layout/vList5"/>
    <dgm:cxn modelId="{36F3D073-580C-4063-9366-1D47BD4EBBB5}" type="presParOf" srcId="{60A2454C-31BC-4312-9421-5C2C74D4BED9}" destId="{95E6F7B3-F98D-4A1C-A4FF-855311104D28}" srcOrd="1" destOrd="0" presId="urn:microsoft.com/office/officeart/2005/8/layout/vList5"/>
    <dgm:cxn modelId="{0F778D12-E327-40CD-9A67-2AAD0CB704B8}" type="presParOf" srcId="{E1B75590-F151-4AB3-B0D3-6F886EACE701}" destId="{0C6FF917-3A6D-47FA-8E53-EBDB1CDFE112}" srcOrd="7" destOrd="0" presId="urn:microsoft.com/office/officeart/2005/8/layout/vList5"/>
    <dgm:cxn modelId="{D5EEBF5E-173D-4ED3-A89B-B7A5A980FB62}" type="presParOf" srcId="{E1B75590-F151-4AB3-B0D3-6F886EACE701}" destId="{26EA2769-8C8F-480E-9086-AB353956B3CE}" srcOrd="8" destOrd="0" presId="urn:microsoft.com/office/officeart/2005/8/layout/vList5"/>
    <dgm:cxn modelId="{44EA80C2-6F24-43D8-9292-0CA1F611A29E}" type="presParOf" srcId="{26EA2769-8C8F-480E-9086-AB353956B3CE}" destId="{37EA09D0-9E40-4781-8B55-7C49C6695D86}" srcOrd="0" destOrd="0" presId="urn:microsoft.com/office/officeart/2005/8/layout/vList5"/>
    <dgm:cxn modelId="{D6B6E10B-84ED-40C7-B62F-EDBAE4049186}" type="presParOf" srcId="{26EA2769-8C8F-480E-9086-AB353956B3CE}" destId="{7399BB55-AE0F-44FC-B5FE-E3D261E3B930}" srcOrd="1" destOrd="0" presId="urn:microsoft.com/office/officeart/2005/8/layout/vList5"/>
    <dgm:cxn modelId="{C0DF9969-2DEF-4BD2-9A1F-95CA3CF868D5}" type="presParOf" srcId="{E1B75590-F151-4AB3-B0D3-6F886EACE701}" destId="{D840FC41-79F0-40DE-9399-83F19498B6BB}" srcOrd="9" destOrd="0" presId="urn:microsoft.com/office/officeart/2005/8/layout/vList5"/>
    <dgm:cxn modelId="{77427F20-0A57-41DB-AB41-DEB34FC71F7A}" type="presParOf" srcId="{E1B75590-F151-4AB3-B0D3-6F886EACE701}" destId="{03D3AB72-F01E-43D6-913E-44246D2AD33A}" srcOrd="10" destOrd="0" presId="urn:microsoft.com/office/officeart/2005/8/layout/vList5"/>
    <dgm:cxn modelId="{F9E33A85-0BA9-410B-90E8-C8124919A839}" type="presParOf" srcId="{03D3AB72-F01E-43D6-913E-44246D2AD33A}" destId="{7B5E31D1-A1F1-4580-8C02-2A87D9828145}" srcOrd="0" destOrd="0" presId="urn:microsoft.com/office/officeart/2005/8/layout/vList5"/>
    <dgm:cxn modelId="{C435E3F6-424D-4B56-A254-8FCAAEA00BB0}" type="presParOf" srcId="{03D3AB72-F01E-43D6-913E-44246D2AD33A}" destId="{B7CBBF15-7B20-4A87-BADA-7EFFC6EEEC73}" srcOrd="1" destOrd="0" presId="urn:microsoft.com/office/officeart/2005/8/layout/vList5"/>
    <dgm:cxn modelId="{926E7709-501E-4BE1-AEEB-EA549BBC35F8}" type="presParOf" srcId="{E1B75590-F151-4AB3-B0D3-6F886EACE701}" destId="{24432C5D-EAB8-44BE-BFCC-3FB03798E84A}" srcOrd="11" destOrd="0" presId="urn:microsoft.com/office/officeart/2005/8/layout/vList5"/>
    <dgm:cxn modelId="{2806BBC0-B17A-4E54-8B32-8D1AF5361C64}" type="presParOf" srcId="{E1B75590-F151-4AB3-B0D3-6F886EACE701}" destId="{DD161DBC-440D-42FA-926D-38F3147FE224}" srcOrd="12" destOrd="0" presId="urn:microsoft.com/office/officeart/2005/8/layout/vList5"/>
    <dgm:cxn modelId="{4DECD66C-46CC-4AD4-A8FE-434DC1507DDD}" type="presParOf" srcId="{DD161DBC-440D-42FA-926D-38F3147FE224}" destId="{6814DA83-2953-45F6-9728-F61A6B988991}" srcOrd="0" destOrd="0" presId="urn:microsoft.com/office/officeart/2005/8/layout/vList5"/>
    <dgm:cxn modelId="{75E6F825-1034-47D6-A822-281DF44B8154}" type="presParOf" srcId="{DD161DBC-440D-42FA-926D-38F3147FE224}" destId="{2E64A7E1-0214-48D1-AE9C-44794A1075A5}" srcOrd="1" destOrd="0" presId="urn:microsoft.com/office/officeart/2005/8/layout/vList5"/>
    <dgm:cxn modelId="{5CB5D948-67E2-4104-A49E-93EDE21D4726}" type="presParOf" srcId="{E1B75590-F151-4AB3-B0D3-6F886EACE701}" destId="{B29C6D69-A609-4F6E-A816-F057E19BC8E5}" srcOrd="13" destOrd="0" presId="urn:microsoft.com/office/officeart/2005/8/layout/vList5"/>
    <dgm:cxn modelId="{1DE9D401-3EF3-4DB1-85FE-070E0E2243F8}" type="presParOf" srcId="{E1B75590-F151-4AB3-B0D3-6F886EACE701}" destId="{5D4EFB6C-0E72-4EB4-84BB-0BEB43644199}" srcOrd="14" destOrd="0" presId="urn:microsoft.com/office/officeart/2005/8/layout/vList5"/>
    <dgm:cxn modelId="{89E9384F-C54B-41CD-980A-F452050BB419}" type="presParOf" srcId="{5D4EFB6C-0E72-4EB4-84BB-0BEB43644199}" destId="{3016C46D-E571-4A26-BB09-731AF7B617E9}" srcOrd="0" destOrd="0" presId="urn:microsoft.com/office/officeart/2005/8/layout/vList5"/>
    <dgm:cxn modelId="{4651ABF1-B312-420E-8814-7FEB5ED024B6}" type="presParOf" srcId="{5D4EFB6C-0E72-4EB4-84BB-0BEB43644199}" destId="{2088CCA4-ACC7-4344-8F8C-76DFA5DBED43}" srcOrd="1" destOrd="0" presId="urn:microsoft.com/office/officeart/2005/8/layout/vList5"/>
    <dgm:cxn modelId="{0B7D4BB6-E443-4063-AC60-7B03C53CD9B4}" type="presParOf" srcId="{E1B75590-F151-4AB3-B0D3-6F886EACE701}" destId="{AA92A2F9-78DA-4D59-B241-69A05477AA29}" srcOrd="15" destOrd="0" presId="urn:microsoft.com/office/officeart/2005/8/layout/vList5"/>
    <dgm:cxn modelId="{34D85EFB-C04B-4420-9318-6473EE56AC72}" type="presParOf" srcId="{E1B75590-F151-4AB3-B0D3-6F886EACE701}" destId="{CC89F9BC-07DA-4C72-887A-7099306A0655}" srcOrd="16" destOrd="0" presId="urn:microsoft.com/office/officeart/2005/8/layout/vList5"/>
    <dgm:cxn modelId="{15A81EB1-C13C-46DD-903A-44E6F9635793}" type="presParOf" srcId="{CC89F9BC-07DA-4C72-887A-7099306A0655}" destId="{1F602103-D9C4-454D-A6F1-11630CC5398D}" srcOrd="0" destOrd="0" presId="urn:microsoft.com/office/officeart/2005/8/layout/vList5"/>
    <dgm:cxn modelId="{0E90B470-2C48-4B46-9F48-F305831236EF}" type="presParOf" srcId="{CC89F9BC-07DA-4C72-887A-7099306A0655}" destId="{680ED764-CAE4-4276-BE58-2CB04E8B500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1A26F3A-2223-4F5B-84A4-6D219E0713F1}" type="doc">
      <dgm:prSet loTypeId="urn:microsoft.com/office/officeart/2005/8/layout/vList5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A6675C3E-F999-4BD5-B386-F1D59BE979AB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b="0" i="0" dirty="0">
              <a:solidFill>
                <a:schemeClr val="tx1"/>
              </a:solidFill>
              <a:latin typeface="+mn-lt"/>
              <a:cs typeface="Times New Roman" pitchFamily="18" charset="0"/>
            </a:rPr>
            <a:t>1 слайд</a:t>
          </a:r>
        </a:p>
      </dgm:t>
    </dgm:pt>
    <dgm:pt modelId="{F8AF9B4B-1F54-4C44-88B1-F430317FDC9F}" type="parTrans" cxnId="{FEE4A8E8-5FCB-4AEB-A2EF-D3A16B03A7D8}">
      <dgm:prSet/>
      <dgm:spPr/>
      <dgm:t>
        <a:bodyPr/>
        <a:lstStyle/>
        <a:p>
          <a:endParaRPr lang="ru-RU"/>
        </a:p>
      </dgm:t>
    </dgm:pt>
    <dgm:pt modelId="{2E21E6DD-B952-40CE-93A0-D4BA7DB0948D}" type="sibTrans" cxnId="{FEE4A8E8-5FCB-4AEB-A2EF-D3A16B03A7D8}">
      <dgm:prSet/>
      <dgm:spPr/>
      <dgm:t>
        <a:bodyPr/>
        <a:lstStyle/>
        <a:p>
          <a:endParaRPr lang="ru-RU"/>
        </a:p>
      </dgm:t>
    </dgm:pt>
    <dgm:pt modelId="{44F496B5-C26A-4CE3-BFEC-553AAD94EA67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титульный лист</a:t>
          </a:r>
          <a:endParaRPr lang="ru-RU" sz="1800" b="1" dirty="0">
            <a:latin typeface="Arial" pitchFamily="34" charset="0"/>
            <a:cs typeface="Arial" pitchFamily="34" charset="0"/>
          </a:endParaRPr>
        </a:p>
      </dgm:t>
    </dgm:pt>
    <dgm:pt modelId="{CE054B23-072C-4E9A-BE51-5FE3189F8ED3}" type="parTrans" cxnId="{74BEB25D-3825-447D-9B54-1018F987051F}">
      <dgm:prSet/>
      <dgm:spPr/>
      <dgm:t>
        <a:bodyPr/>
        <a:lstStyle/>
        <a:p>
          <a:endParaRPr lang="ru-RU"/>
        </a:p>
      </dgm:t>
    </dgm:pt>
    <dgm:pt modelId="{91C82540-E915-4C3B-B866-C7A1A9546760}" type="sibTrans" cxnId="{74BEB25D-3825-447D-9B54-1018F987051F}">
      <dgm:prSet/>
      <dgm:spPr/>
      <dgm:t>
        <a:bodyPr/>
        <a:lstStyle/>
        <a:p>
          <a:endParaRPr lang="ru-RU"/>
        </a:p>
      </dgm:t>
    </dgm:pt>
    <dgm:pt modelId="{C70CA018-7B87-4CE0-9A1B-0B1253578B31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2 слайд</a:t>
          </a:r>
        </a:p>
      </dgm:t>
    </dgm:pt>
    <dgm:pt modelId="{7DA0542D-7137-4B88-BB8A-39BC66A31731}" type="parTrans" cxnId="{83F0C92F-46EB-46E5-8A06-634F1F3CA062}">
      <dgm:prSet/>
      <dgm:spPr/>
      <dgm:t>
        <a:bodyPr/>
        <a:lstStyle/>
        <a:p>
          <a:endParaRPr lang="ru-RU"/>
        </a:p>
      </dgm:t>
    </dgm:pt>
    <dgm:pt modelId="{A4563596-EAED-4DB6-959D-A02C837A5E10}" type="sibTrans" cxnId="{83F0C92F-46EB-46E5-8A06-634F1F3CA062}">
      <dgm:prSet/>
      <dgm:spPr/>
      <dgm:t>
        <a:bodyPr/>
        <a:lstStyle/>
        <a:p>
          <a:endParaRPr lang="ru-RU"/>
        </a:p>
      </dgm:t>
    </dgm:pt>
    <dgm:pt modelId="{BC0F0EC6-9780-4BE1-87F0-3FB47C95F334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3 слайд</a:t>
          </a:r>
        </a:p>
      </dgm:t>
    </dgm:pt>
    <dgm:pt modelId="{E41B70A7-EA53-4051-988D-3819C6E46471}" type="parTrans" cxnId="{F172C2BA-50AB-4E09-B48E-4F94DD5C85F7}">
      <dgm:prSet/>
      <dgm:spPr/>
      <dgm:t>
        <a:bodyPr/>
        <a:lstStyle/>
        <a:p>
          <a:endParaRPr lang="ru-RU"/>
        </a:p>
      </dgm:t>
    </dgm:pt>
    <dgm:pt modelId="{7B3C9895-39EF-4336-96DA-D8F1FF642415}" type="sibTrans" cxnId="{F172C2BA-50AB-4E09-B48E-4F94DD5C85F7}">
      <dgm:prSet/>
      <dgm:spPr/>
      <dgm:t>
        <a:bodyPr/>
        <a:lstStyle/>
        <a:p>
          <a:endParaRPr lang="ru-RU"/>
        </a:p>
      </dgm:t>
    </dgm:pt>
    <dgm:pt modelId="{6D8FA90E-DAC9-43B2-9364-ED6E945CC435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понятийный аппарат</a:t>
          </a:r>
        </a:p>
      </dgm:t>
    </dgm:pt>
    <dgm:pt modelId="{562A6777-2B34-4EC4-A2B8-A5551DD0DC09}" type="parTrans" cxnId="{736E3C34-ED3A-4DBE-9934-4C32DEC1DEAD}">
      <dgm:prSet/>
      <dgm:spPr/>
      <dgm:t>
        <a:bodyPr/>
        <a:lstStyle/>
        <a:p>
          <a:endParaRPr lang="ru-RU"/>
        </a:p>
      </dgm:t>
    </dgm:pt>
    <dgm:pt modelId="{ABA08B43-47FC-445F-9316-7EF8C37AB5D0}" type="sibTrans" cxnId="{736E3C34-ED3A-4DBE-9934-4C32DEC1DEAD}">
      <dgm:prSet/>
      <dgm:spPr/>
      <dgm:t>
        <a:bodyPr/>
        <a:lstStyle/>
        <a:p>
          <a:endParaRPr lang="ru-RU"/>
        </a:p>
      </dgm:t>
    </dgm:pt>
    <dgm:pt modelId="{F7916300-87BD-4D7C-827A-3A3B15649334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4-7 слайды</a:t>
          </a:r>
        </a:p>
      </dgm:t>
    </dgm:pt>
    <dgm:pt modelId="{7D1B184A-7159-4AD7-A143-3B1C699E4172}" type="parTrans" cxnId="{B57AF406-0188-4282-BCEC-A80043BD1F79}">
      <dgm:prSet/>
      <dgm:spPr/>
      <dgm:t>
        <a:bodyPr/>
        <a:lstStyle/>
        <a:p>
          <a:endParaRPr lang="ru-RU"/>
        </a:p>
      </dgm:t>
    </dgm:pt>
    <dgm:pt modelId="{D3FA9A67-BF8A-4964-9224-B8707C8B31A7}" type="sibTrans" cxnId="{B57AF406-0188-4282-BCEC-A80043BD1F79}">
      <dgm:prSet/>
      <dgm:spPr/>
      <dgm:t>
        <a:bodyPr/>
        <a:lstStyle/>
        <a:p>
          <a:endParaRPr lang="ru-RU"/>
        </a:p>
      </dgm:t>
    </dgm:pt>
    <dgm:pt modelId="{5FAAFD84-4A16-4416-BDD6-495751D31AA7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8 слайд</a:t>
          </a:r>
        </a:p>
      </dgm:t>
    </dgm:pt>
    <dgm:pt modelId="{BDD7F47F-ABC2-45ED-B634-A9E1588C2BD6}" type="parTrans" cxnId="{B9DC29FC-758E-408E-86B7-4FD87BB5E488}">
      <dgm:prSet/>
      <dgm:spPr/>
      <dgm:t>
        <a:bodyPr/>
        <a:lstStyle/>
        <a:p>
          <a:endParaRPr lang="ru-RU"/>
        </a:p>
      </dgm:t>
    </dgm:pt>
    <dgm:pt modelId="{450F1364-31D7-4655-A5C0-7C6850CE343B}" type="sibTrans" cxnId="{B9DC29FC-758E-408E-86B7-4FD87BB5E488}">
      <dgm:prSet/>
      <dgm:spPr/>
      <dgm:t>
        <a:bodyPr/>
        <a:lstStyle/>
        <a:p>
          <a:endParaRPr lang="ru-RU"/>
        </a:p>
      </dgm:t>
    </dgm:pt>
    <dgm:pt modelId="{A4E9FA51-0933-4BA9-BCD0-9C32C861DD81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теоретическая часть</a:t>
          </a:r>
        </a:p>
      </dgm:t>
    </dgm:pt>
    <dgm:pt modelId="{49D9361F-9462-4307-B2F6-843A983BA30C}" type="parTrans" cxnId="{926124EF-5C4F-439B-AD1C-75A218FAED6A}">
      <dgm:prSet/>
      <dgm:spPr/>
      <dgm:t>
        <a:bodyPr/>
        <a:lstStyle/>
        <a:p>
          <a:endParaRPr lang="ru-RU"/>
        </a:p>
      </dgm:t>
    </dgm:pt>
    <dgm:pt modelId="{2B1A5CDD-1043-4422-966B-8FAC69A29E17}" type="sibTrans" cxnId="{926124EF-5C4F-439B-AD1C-75A218FAED6A}">
      <dgm:prSet/>
      <dgm:spPr/>
      <dgm:t>
        <a:bodyPr/>
        <a:lstStyle/>
        <a:p>
          <a:endParaRPr lang="ru-RU"/>
        </a:p>
      </dgm:t>
    </dgm:pt>
    <dgm:pt modelId="{CD688E09-7FF3-4FD6-839E-A98F671C4BE3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выводы</a:t>
          </a:r>
        </a:p>
      </dgm:t>
    </dgm:pt>
    <dgm:pt modelId="{4E6F890A-08D6-49E1-A629-CBD277C328BC}" type="parTrans" cxnId="{3288570E-3792-4A27-BCB4-D75FA0CAECD3}">
      <dgm:prSet/>
      <dgm:spPr/>
      <dgm:t>
        <a:bodyPr/>
        <a:lstStyle/>
        <a:p>
          <a:endParaRPr lang="ru-RU"/>
        </a:p>
      </dgm:t>
    </dgm:pt>
    <dgm:pt modelId="{3277D191-4568-4D3B-9C72-87C7FE32A5EB}" type="sibTrans" cxnId="{3288570E-3792-4A27-BCB4-D75FA0CAECD3}">
      <dgm:prSet/>
      <dgm:spPr/>
      <dgm:t>
        <a:bodyPr/>
        <a:lstStyle/>
        <a:p>
          <a:endParaRPr lang="ru-RU"/>
        </a:p>
      </dgm:t>
    </dgm:pt>
    <dgm:pt modelId="{0D99723E-CF63-4EBE-B69E-FCAEB0C20E67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9-12 слайды</a:t>
          </a:r>
        </a:p>
      </dgm:t>
    </dgm:pt>
    <dgm:pt modelId="{9526CE8B-8FAE-462E-BB40-4156A61EE0BA}" type="parTrans" cxnId="{6A68E898-18A2-4393-B020-FC3FA1A10874}">
      <dgm:prSet/>
      <dgm:spPr/>
      <dgm:t>
        <a:bodyPr/>
        <a:lstStyle/>
        <a:p>
          <a:endParaRPr lang="ru-RU"/>
        </a:p>
      </dgm:t>
    </dgm:pt>
    <dgm:pt modelId="{15E6CB26-DE08-4D9C-BE7E-B1E73BD2B291}" type="sibTrans" cxnId="{6A68E898-18A2-4393-B020-FC3FA1A10874}">
      <dgm:prSet/>
      <dgm:spPr/>
      <dgm:t>
        <a:bodyPr/>
        <a:lstStyle/>
        <a:p>
          <a:endParaRPr lang="ru-RU"/>
        </a:p>
      </dgm:t>
    </dgm:pt>
    <dgm:pt modelId="{4E6C9AEE-7212-45D4-BA5D-8BA4480670B9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практическая часть</a:t>
          </a:r>
        </a:p>
      </dgm:t>
    </dgm:pt>
    <dgm:pt modelId="{4B359BF4-96C8-4ECC-B6E6-C42A702B5456}" type="parTrans" cxnId="{8948939C-E259-4A52-AAE4-26F0C99A6CFE}">
      <dgm:prSet/>
      <dgm:spPr/>
      <dgm:t>
        <a:bodyPr/>
        <a:lstStyle/>
        <a:p>
          <a:endParaRPr lang="ru-RU"/>
        </a:p>
      </dgm:t>
    </dgm:pt>
    <dgm:pt modelId="{148FF58C-A84E-480C-B52D-A20EE1F35814}" type="sibTrans" cxnId="{8948939C-E259-4A52-AAE4-26F0C99A6CFE}">
      <dgm:prSet/>
      <dgm:spPr/>
      <dgm:t>
        <a:bodyPr/>
        <a:lstStyle/>
        <a:p>
          <a:endParaRPr lang="ru-RU"/>
        </a:p>
      </dgm:t>
    </dgm:pt>
    <dgm:pt modelId="{DAB858C3-575F-4D68-BFEC-21D7A9931C4E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13 слайд</a:t>
          </a:r>
        </a:p>
      </dgm:t>
    </dgm:pt>
    <dgm:pt modelId="{DF98B349-3592-4D24-9288-E55AE416E5B9}" type="parTrans" cxnId="{C5190051-2152-4193-8F99-8453DD8BDB42}">
      <dgm:prSet/>
      <dgm:spPr/>
      <dgm:t>
        <a:bodyPr/>
        <a:lstStyle/>
        <a:p>
          <a:endParaRPr lang="ru-RU"/>
        </a:p>
      </dgm:t>
    </dgm:pt>
    <dgm:pt modelId="{9460F578-DFB8-4CB8-8D3F-59618FD15D90}" type="sibTrans" cxnId="{C5190051-2152-4193-8F99-8453DD8BDB42}">
      <dgm:prSet/>
      <dgm:spPr/>
      <dgm:t>
        <a:bodyPr/>
        <a:lstStyle/>
        <a:p>
          <a:endParaRPr lang="ru-RU"/>
        </a:p>
      </dgm:t>
    </dgm:pt>
    <dgm:pt modelId="{65B21D15-D5C6-4D80-883A-3137E8BBEC52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15 слайды</a:t>
          </a:r>
        </a:p>
      </dgm:t>
    </dgm:pt>
    <dgm:pt modelId="{A833DDC3-1D4D-4944-BE98-157D4097C8ED}" type="parTrans" cxnId="{FEE8E78E-6571-4365-A1D1-332E3E567426}">
      <dgm:prSet/>
      <dgm:spPr/>
      <dgm:t>
        <a:bodyPr/>
        <a:lstStyle/>
        <a:p>
          <a:endParaRPr lang="ru-RU"/>
        </a:p>
      </dgm:t>
    </dgm:pt>
    <dgm:pt modelId="{23169306-D7B0-4493-8191-F377E3A09BA1}" type="sibTrans" cxnId="{FEE8E78E-6571-4365-A1D1-332E3E567426}">
      <dgm:prSet/>
      <dgm:spPr/>
      <dgm:t>
        <a:bodyPr/>
        <a:lstStyle/>
        <a:p>
          <a:endParaRPr lang="ru-RU"/>
        </a:p>
      </dgm:t>
    </dgm:pt>
    <dgm:pt modelId="{0D03CD21-13B0-4DF2-BC16-896B728391A6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благодарность за внимание</a:t>
          </a:r>
        </a:p>
      </dgm:t>
    </dgm:pt>
    <dgm:pt modelId="{0318D498-A9DF-44E8-B3EB-0EAFC20C8249}" type="parTrans" cxnId="{540BA50D-8A8F-404E-B060-8FD58244ECD2}">
      <dgm:prSet/>
      <dgm:spPr/>
      <dgm:t>
        <a:bodyPr/>
        <a:lstStyle/>
        <a:p>
          <a:endParaRPr lang="ru-RU"/>
        </a:p>
      </dgm:t>
    </dgm:pt>
    <dgm:pt modelId="{0F97CADF-A4AA-4766-94A6-670E4D1CA2B9}" type="sibTrans" cxnId="{540BA50D-8A8F-404E-B060-8FD58244ECD2}">
      <dgm:prSet/>
      <dgm:spPr/>
      <dgm:t>
        <a:bodyPr/>
        <a:lstStyle/>
        <a:p>
          <a:endParaRPr lang="ru-RU"/>
        </a:p>
      </dgm:t>
    </dgm:pt>
    <dgm:pt modelId="{6B1BD5D6-4E46-432C-8D74-5FFE9068492C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вступление (актуальность, причина выбора темы)</a:t>
          </a:r>
          <a:endParaRPr lang="ru-RU" sz="1800" u="sng" dirty="0">
            <a:latin typeface="Arial" pitchFamily="34" charset="0"/>
            <a:cs typeface="Arial" pitchFamily="34" charset="0"/>
          </a:endParaRPr>
        </a:p>
      </dgm:t>
    </dgm:pt>
    <dgm:pt modelId="{42BC6939-44F1-4CB6-8B00-F04ED1952C94}" type="sibTrans" cxnId="{524F29D3-EF84-4B07-B0FB-70CEA6ED706A}">
      <dgm:prSet/>
      <dgm:spPr/>
      <dgm:t>
        <a:bodyPr/>
        <a:lstStyle/>
        <a:p>
          <a:endParaRPr lang="ru-RU"/>
        </a:p>
      </dgm:t>
    </dgm:pt>
    <dgm:pt modelId="{C31F2E91-DE2F-4EB5-A394-DF8BD11722DD}" type="parTrans" cxnId="{524F29D3-EF84-4B07-B0FB-70CEA6ED706A}">
      <dgm:prSet/>
      <dgm:spPr/>
      <dgm:t>
        <a:bodyPr/>
        <a:lstStyle/>
        <a:p>
          <a:endParaRPr lang="ru-RU"/>
        </a:p>
      </dgm:t>
    </dgm:pt>
    <dgm:pt modelId="{F6AF8317-8E3B-4C5C-AA88-DFCE198B4E0F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продукт</a:t>
          </a:r>
        </a:p>
      </dgm:t>
    </dgm:pt>
    <dgm:pt modelId="{7523479B-B79E-4C93-9B00-DCA630533BBB}" type="sibTrans" cxnId="{F8140CF5-25C1-4F6F-BA93-18366397014E}">
      <dgm:prSet/>
      <dgm:spPr/>
      <dgm:t>
        <a:bodyPr/>
        <a:lstStyle/>
        <a:p>
          <a:endParaRPr lang="ru-RU"/>
        </a:p>
      </dgm:t>
    </dgm:pt>
    <dgm:pt modelId="{2F26A37C-3240-480F-B69F-DC3112680502}" type="parTrans" cxnId="{F8140CF5-25C1-4F6F-BA93-18366397014E}">
      <dgm:prSet/>
      <dgm:spPr/>
      <dgm:t>
        <a:bodyPr/>
        <a:lstStyle/>
        <a:p>
          <a:endParaRPr lang="ru-RU"/>
        </a:p>
      </dgm:t>
    </dgm:pt>
    <dgm:pt modelId="{F034E934-A159-4B0E-8B5C-7CC68172420E}">
      <dgm:prSet/>
      <dgm:spPr/>
      <dgm:t>
        <a:bodyPr/>
        <a:lstStyle/>
        <a:p>
          <a:endParaRPr lang="ru-RU" dirty="0"/>
        </a:p>
      </dgm:t>
    </dgm:pt>
    <dgm:pt modelId="{F0347D94-FBBE-45F5-9B68-957879A468D8}" type="parTrans" cxnId="{F26FE6B3-666A-4E45-8AF0-CB90722186FA}">
      <dgm:prSet/>
      <dgm:spPr/>
      <dgm:t>
        <a:bodyPr/>
        <a:lstStyle/>
        <a:p>
          <a:endParaRPr lang="ru-RU"/>
        </a:p>
      </dgm:t>
    </dgm:pt>
    <dgm:pt modelId="{B735E85B-3094-4EA8-B7F2-8FB957546A97}" type="sibTrans" cxnId="{F26FE6B3-666A-4E45-8AF0-CB90722186FA}">
      <dgm:prSet/>
      <dgm:spPr/>
      <dgm:t>
        <a:bodyPr/>
        <a:lstStyle/>
        <a:p>
          <a:endParaRPr lang="ru-RU"/>
        </a:p>
      </dgm:t>
    </dgm:pt>
    <dgm:pt modelId="{15D526FD-68D1-411A-88A9-79B4FB95FEDE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выводы</a:t>
          </a:r>
        </a:p>
      </dgm:t>
    </dgm:pt>
    <dgm:pt modelId="{C46253D3-2EDB-4E7B-983B-183576600048}" type="parTrans" cxnId="{902F05A2-209D-46F0-A169-3D7034D7D4E4}">
      <dgm:prSet/>
      <dgm:spPr/>
      <dgm:t>
        <a:bodyPr/>
        <a:lstStyle/>
        <a:p>
          <a:endParaRPr lang="ru-RU"/>
        </a:p>
      </dgm:t>
    </dgm:pt>
    <dgm:pt modelId="{EB0A338D-8E96-47F9-BCAE-C78ECC8D0491}" type="sibTrans" cxnId="{902F05A2-209D-46F0-A169-3D7034D7D4E4}">
      <dgm:prSet/>
      <dgm:spPr/>
      <dgm:t>
        <a:bodyPr/>
        <a:lstStyle/>
        <a:p>
          <a:endParaRPr lang="ru-RU"/>
        </a:p>
      </dgm:t>
    </dgm:pt>
    <dgm:pt modelId="{E1B75590-F151-4AB3-B0D3-6F886EACE701}" type="pres">
      <dgm:prSet presAssocID="{41A26F3A-2223-4F5B-84A4-6D219E0713F1}" presName="Name0" presStyleCnt="0">
        <dgm:presLayoutVars>
          <dgm:dir/>
          <dgm:animLvl val="lvl"/>
          <dgm:resizeHandles val="exact"/>
        </dgm:presLayoutVars>
      </dgm:prSet>
      <dgm:spPr/>
    </dgm:pt>
    <dgm:pt modelId="{3E6FE7CC-1E13-477D-871F-0CFA06452A78}" type="pres">
      <dgm:prSet presAssocID="{A6675C3E-F999-4BD5-B386-F1D59BE979AB}" presName="linNode" presStyleCnt="0"/>
      <dgm:spPr/>
    </dgm:pt>
    <dgm:pt modelId="{4C7B199C-5C63-4F70-AD9F-DAC85BA2EE9D}" type="pres">
      <dgm:prSet presAssocID="{A6675C3E-F999-4BD5-B386-F1D59BE979AB}" presName="parentText" presStyleLbl="node1" presStyleIdx="0" presStyleCnt="9">
        <dgm:presLayoutVars>
          <dgm:chMax val="1"/>
          <dgm:bulletEnabled val="1"/>
        </dgm:presLayoutVars>
      </dgm:prSet>
      <dgm:spPr/>
    </dgm:pt>
    <dgm:pt modelId="{72B75F98-E805-465A-AD18-1D81E6E327A2}" type="pres">
      <dgm:prSet presAssocID="{A6675C3E-F999-4BD5-B386-F1D59BE979AB}" presName="descendantText" presStyleLbl="alignAccFollowNode1" presStyleIdx="0" presStyleCnt="9" custScaleX="82449">
        <dgm:presLayoutVars>
          <dgm:bulletEnabled val="1"/>
        </dgm:presLayoutVars>
      </dgm:prSet>
      <dgm:spPr/>
    </dgm:pt>
    <dgm:pt modelId="{50A2714E-9033-4209-BAE7-C77C8495E37F}" type="pres">
      <dgm:prSet presAssocID="{2E21E6DD-B952-40CE-93A0-D4BA7DB0948D}" presName="sp" presStyleCnt="0"/>
      <dgm:spPr/>
    </dgm:pt>
    <dgm:pt modelId="{EA9A4BC4-0A7F-46F1-9790-1C7A759F9C28}" type="pres">
      <dgm:prSet presAssocID="{C70CA018-7B87-4CE0-9A1B-0B1253578B31}" presName="linNode" presStyleCnt="0"/>
      <dgm:spPr/>
    </dgm:pt>
    <dgm:pt modelId="{1550DA2D-BEB2-4C1D-836B-88C9EAEDF883}" type="pres">
      <dgm:prSet presAssocID="{C70CA018-7B87-4CE0-9A1B-0B1253578B31}" presName="parentText" presStyleLbl="node1" presStyleIdx="1" presStyleCnt="9">
        <dgm:presLayoutVars>
          <dgm:chMax val="1"/>
          <dgm:bulletEnabled val="1"/>
        </dgm:presLayoutVars>
      </dgm:prSet>
      <dgm:spPr/>
    </dgm:pt>
    <dgm:pt modelId="{FBBC1B87-E996-40B4-924A-3EBCCBE03B60}" type="pres">
      <dgm:prSet presAssocID="{C70CA018-7B87-4CE0-9A1B-0B1253578B31}" presName="descendantText" presStyleLbl="alignAccFollowNode1" presStyleIdx="1" presStyleCnt="9" custScaleX="81626">
        <dgm:presLayoutVars>
          <dgm:bulletEnabled val="1"/>
        </dgm:presLayoutVars>
      </dgm:prSet>
      <dgm:spPr/>
    </dgm:pt>
    <dgm:pt modelId="{72F57837-76C2-4792-8BC8-6B0FB60590FE}" type="pres">
      <dgm:prSet presAssocID="{A4563596-EAED-4DB6-959D-A02C837A5E10}" presName="sp" presStyleCnt="0"/>
      <dgm:spPr/>
    </dgm:pt>
    <dgm:pt modelId="{CB308C63-7730-4E6A-B81A-E362C7665D65}" type="pres">
      <dgm:prSet presAssocID="{BC0F0EC6-9780-4BE1-87F0-3FB47C95F334}" presName="linNode" presStyleCnt="0"/>
      <dgm:spPr/>
    </dgm:pt>
    <dgm:pt modelId="{F165C99B-0570-4991-BBAC-6FFE6BA0D709}" type="pres">
      <dgm:prSet presAssocID="{BC0F0EC6-9780-4BE1-87F0-3FB47C95F334}" presName="parentText" presStyleLbl="node1" presStyleIdx="2" presStyleCnt="9">
        <dgm:presLayoutVars>
          <dgm:chMax val="1"/>
          <dgm:bulletEnabled val="1"/>
        </dgm:presLayoutVars>
      </dgm:prSet>
      <dgm:spPr/>
    </dgm:pt>
    <dgm:pt modelId="{05FBD473-C9E2-4D46-85D7-6E2A5863323E}" type="pres">
      <dgm:prSet presAssocID="{BC0F0EC6-9780-4BE1-87F0-3FB47C95F334}" presName="descendantText" presStyleLbl="alignAccFollowNode1" presStyleIdx="2" presStyleCnt="9" custScaleX="81899">
        <dgm:presLayoutVars>
          <dgm:bulletEnabled val="1"/>
        </dgm:presLayoutVars>
      </dgm:prSet>
      <dgm:spPr/>
    </dgm:pt>
    <dgm:pt modelId="{56224382-00F3-4A97-B87D-140B025F9899}" type="pres">
      <dgm:prSet presAssocID="{7B3C9895-39EF-4336-96DA-D8F1FF642415}" presName="sp" presStyleCnt="0"/>
      <dgm:spPr/>
    </dgm:pt>
    <dgm:pt modelId="{60A2454C-31BC-4312-9421-5C2C74D4BED9}" type="pres">
      <dgm:prSet presAssocID="{F7916300-87BD-4D7C-827A-3A3B15649334}" presName="linNode" presStyleCnt="0"/>
      <dgm:spPr/>
    </dgm:pt>
    <dgm:pt modelId="{2F4E1269-F45E-4A29-ADD1-DC0A6695899D}" type="pres">
      <dgm:prSet presAssocID="{F7916300-87BD-4D7C-827A-3A3B15649334}" presName="parentText" presStyleLbl="node1" presStyleIdx="3" presStyleCnt="9">
        <dgm:presLayoutVars>
          <dgm:chMax val="1"/>
          <dgm:bulletEnabled val="1"/>
        </dgm:presLayoutVars>
      </dgm:prSet>
      <dgm:spPr/>
    </dgm:pt>
    <dgm:pt modelId="{95E6F7B3-F98D-4A1C-A4FF-855311104D28}" type="pres">
      <dgm:prSet presAssocID="{F7916300-87BD-4D7C-827A-3A3B15649334}" presName="descendantText" presStyleLbl="alignAccFollowNode1" presStyleIdx="3" presStyleCnt="9" custScaleX="81892">
        <dgm:presLayoutVars>
          <dgm:bulletEnabled val="1"/>
        </dgm:presLayoutVars>
      </dgm:prSet>
      <dgm:spPr/>
    </dgm:pt>
    <dgm:pt modelId="{0C6FF917-3A6D-47FA-8E53-EBDB1CDFE112}" type="pres">
      <dgm:prSet presAssocID="{D3FA9A67-BF8A-4964-9224-B8707C8B31A7}" presName="sp" presStyleCnt="0"/>
      <dgm:spPr/>
    </dgm:pt>
    <dgm:pt modelId="{26EA2769-8C8F-480E-9086-AB353956B3CE}" type="pres">
      <dgm:prSet presAssocID="{5FAAFD84-4A16-4416-BDD6-495751D31AA7}" presName="linNode" presStyleCnt="0"/>
      <dgm:spPr/>
    </dgm:pt>
    <dgm:pt modelId="{37EA09D0-9E40-4781-8B55-7C49C6695D86}" type="pres">
      <dgm:prSet presAssocID="{5FAAFD84-4A16-4416-BDD6-495751D31AA7}" presName="parentText" presStyleLbl="node1" presStyleIdx="4" presStyleCnt="9">
        <dgm:presLayoutVars>
          <dgm:chMax val="1"/>
          <dgm:bulletEnabled val="1"/>
        </dgm:presLayoutVars>
      </dgm:prSet>
      <dgm:spPr/>
    </dgm:pt>
    <dgm:pt modelId="{7399BB55-AE0F-44FC-B5FE-E3D261E3B930}" type="pres">
      <dgm:prSet presAssocID="{5FAAFD84-4A16-4416-BDD6-495751D31AA7}" presName="descendantText" presStyleLbl="alignAccFollowNode1" presStyleIdx="4" presStyleCnt="9" custScaleX="81891">
        <dgm:presLayoutVars>
          <dgm:bulletEnabled val="1"/>
        </dgm:presLayoutVars>
      </dgm:prSet>
      <dgm:spPr/>
    </dgm:pt>
    <dgm:pt modelId="{D840FC41-79F0-40DE-9399-83F19498B6BB}" type="pres">
      <dgm:prSet presAssocID="{450F1364-31D7-4655-A5C0-7C6850CE343B}" presName="sp" presStyleCnt="0"/>
      <dgm:spPr/>
    </dgm:pt>
    <dgm:pt modelId="{03D3AB72-F01E-43D6-913E-44246D2AD33A}" type="pres">
      <dgm:prSet presAssocID="{0D99723E-CF63-4EBE-B69E-FCAEB0C20E67}" presName="linNode" presStyleCnt="0"/>
      <dgm:spPr/>
    </dgm:pt>
    <dgm:pt modelId="{7B5E31D1-A1F1-4580-8C02-2A87D9828145}" type="pres">
      <dgm:prSet presAssocID="{0D99723E-CF63-4EBE-B69E-FCAEB0C20E67}" presName="parentText" presStyleLbl="node1" presStyleIdx="5" presStyleCnt="9">
        <dgm:presLayoutVars>
          <dgm:chMax val="1"/>
          <dgm:bulletEnabled val="1"/>
        </dgm:presLayoutVars>
      </dgm:prSet>
      <dgm:spPr/>
    </dgm:pt>
    <dgm:pt modelId="{B7CBBF15-7B20-4A87-BADA-7EFFC6EEEC73}" type="pres">
      <dgm:prSet presAssocID="{0D99723E-CF63-4EBE-B69E-FCAEB0C20E67}" presName="descendantText" presStyleLbl="alignAccFollowNode1" presStyleIdx="5" presStyleCnt="9" custScaleX="81899">
        <dgm:presLayoutVars>
          <dgm:bulletEnabled val="1"/>
        </dgm:presLayoutVars>
      </dgm:prSet>
      <dgm:spPr/>
    </dgm:pt>
    <dgm:pt modelId="{24432C5D-EAB8-44BE-BFCC-3FB03798E84A}" type="pres">
      <dgm:prSet presAssocID="{15E6CB26-DE08-4D9C-BE7E-B1E73BD2B291}" presName="sp" presStyleCnt="0"/>
      <dgm:spPr/>
    </dgm:pt>
    <dgm:pt modelId="{DD161DBC-440D-42FA-926D-38F3147FE224}" type="pres">
      <dgm:prSet presAssocID="{DAB858C3-575F-4D68-BFEC-21D7A9931C4E}" presName="linNode" presStyleCnt="0"/>
      <dgm:spPr/>
    </dgm:pt>
    <dgm:pt modelId="{6814DA83-2953-45F6-9728-F61A6B988991}" type="pres">
      <dgm:prSet presAssocID="{DAB858C3-575F-4D68-BFEC-21D7A9931C4E}" presName="parentText" presStyleLbl="node1" presStyleIdx="6" presStyleCnt="9">
        <dgm:presLayoutVars>
          <dgm:chMax val="1"/>
          <dgm:bulletEnabled val="1"/>
        </dgm:presLayoutVars>
      </dgm:prSet>
      <dgm:spPr/>
    </dgm:pt>
    <dgm:pt modelId="{2E64A7E1-0214-48D1-AE9C-44794A1075A5}" type="pres">
      <dgm:prSet presAssocID="{DAB858C3-575F-4D68-BFEC-21D7A9931C4E}" presName="descendantText" presStyleLbl="alignAccFollowNode1" presStyleIdx="6" presStyleCnt="9" custScaleX="81898">
        <dgm:presLayoutVars>
          <dgm:bulletEnabled val="1"/>
        </dgm:presLayoutVars>
      </dgm:prSet>
      <dgm:spPr/>
    </dgm:pt>
    <dgm:pt modelId="{B29C6D69-A609-4F6E-A816-F057E19BC8E5}" type="pres">
      <dgm:prSet presAssocID="{9460F578-DFB8-4CB8-8D3F-59618FD15D90}" presName="sp" presStyleCnt="0"/>
      <dgm:spPr/>
    </dgm:pt>
    <dgm:pt modelId="{5D4EFB6C-0E72-4EB4-84BB-0BEB43644199}" type="pres">
      <dgm:prSet presAssocID="{F034E934-A159-4B0E-8B5C-7CC68172420E}" presName="linNode" presStyleCnt="0"/>
      <dgm:spPr/>
    </dgm:pt>
    <dgm:pt modelId="{3016C46D-E571-4A26-BB09-731AF7B617E9}" type="pres">
      <dgm:prSet presAssocID="{F034E934-A159-4B0E-8B5C-7CC68172420E}" presName="parentText" presStyleLbl="node1" presStyleIdx="7" presStyleCnt="9">
        <dgm:presLayoutVars>
          <dgm:chMax val="1"/>
          <dgm:bulletEnabled val="1"/>
        </dgm:presLayoutVars>
      </dgm:prSet>
      <dgm:spPr/>
    </dgm:pt>
    <dgm:pt modelId="{2088CCA4-ACC7-4344-8F8C-76DFA5DBED43}" type="pres">
      <dgm:prSet presAssocID="{F034E934-A159-4B0E-8B5C-7CC68172420E}" presName="descendantText" presStyleLbl="alignAccFollowNode1" presStyleIdx="7" presStyleCnt="9" custScaleX="82440">
        <dgm:presLayoutVars>
          <dgm:bulletEnabled val="1"/>
        </dgm:presLayoutVars>
      </dgm:prSet>
      <dgm:spPr/>
    </dgm:pt>
    <dgm:pt modelId="{AA92A2F9-78DA-4D59-B241-69A05477AA29}" type="pres">
      <dgm:prSet presAssocID="{B735E85B-3094-4EA8-B7F2-8FB957546A97}" presName="sp" presStyleCnt="0"/>
      <dgm:spPr/>
    </dgm:pt>
    <dgm:pt modelId="{CC89F9BC-07DA-4C72-887A-7099306A0655}" type="pres">
      <dgm:prSet presAssocID="{65B21D15-D5C6-4D80-883A-3137E8BBEC52}" presName="linNode" presStyleCnt="0"/>
      <dgm:spPr/>
    </dgm:pt>
    <dgm:pt modelId="{1F602103-D9C4-454D-A6F1-11630CC5398D}" type="pres">
      <dgm:prSet presAssocID="{65B21D15-D5C6-4D80-883A-3137E8BBEC52}" presName="parentText" presStyleLbl="node1" presStyleIdx="8" presStyleCnt="9">
        <dgm:presLayoutVars>
          <dgm:chMax val="1"/>
          <dgm:bulletEnabled val="1"/>
        </dgm:presLayoutVars>
      </dgm:prSet>
      <dgm:spPr/>
    </dgm:pt>
    <dgm:pt modelId="{680ED764-CAE4-4276-BE58-2CB04E8B5006}" type="pres">
      <dgm:prSet presAssocID="{65B21D15-D5C6-4D80-883A-3137E8BBEC52}" presName="descendantText" presStyleLbl="alignAccFollowNode1" presStyleIdx="8" presStyleCnt="9" custScaleX="82998">
        <dgm:presLayoutVars>
          <dgm:bulletEnabled val="1"/>
        </dgm:presLayoutVars>
      </dgm:prSet>
      <dgm:spPr/>
    </dgm:pt>
  </dgm:ptLst>
  <dgm:cxnLst>
    <dgm:cxn modelId="{83F0C401-9A84-452E-BCF2-582456EB4C11}" type="presOf" srcId="{4E6C9AEE-7212-45D4-BA5D-8BA4480670B9}" destId="{B7CBBF15-7B20-4A87-BADA-7EFFC6EEEC73}" srcOrd="0" destOrd="0" presId="urn:microsoft.com/office/officeart/2005/8/layout/vList5"/>
    <dgm:cxn modelId="{B57AF406-0188-4282-BCEC-A80043BD1F79}" srcId="{41A26F3A-2223-4F5B-84A4-6D219E0713F1}" destId="{F7916300-87BD-4D7C-827A-3A3B15649334}" srcOrd="3" destOrd="0" parTransId="{7D1B184A-7159-4AD7-A143-3B1C699E4172}" sibTransId="{D3FA9A67-BF8A-4964-9224-B8707C8B31A7}"/>
    <dgm:cxn modelId="{B0710D0D-003B-4456-8319-9B229F2BC00F}" type="presOf" srcId="{41A26F3A-2223-4F5B-84A4-6D219E0713F1}" destId="{E1B75590-F151-4AB3-B0D3-6F886EACE701}" srcOrd="0" destOrd="0" presId="urn:microsoft.com/office/officeart/2005/8/layout/vList5"/>
    <dgm:cxn modelId="{540BA50D-8A8F-404E-B060-8FD58244ECD2}" srcId="{65B21D15-D5C6-4D80-883A-3137E8BBEC52}" destId="{0D03CD21-13B0-4DF2-BC16-896B728391A6}" srcOrd="0" destOrd="0" parTransId="{0318D498-A9DF-44E8-B3EB-0EAFC20C8249}" sibTransId="{0F97CADF-A4AA-4766-94A6-670E4D1CA2B9}"/>
    <dgm:cxn modelId="{3288570E-3792-4A27-BCB4-D75FA0CAECD3}" srcId="{5FAAFD84-4A16-4416-BDD6-495751D31AA7}" destId="{CD688E09-7FF3-4FD6-839E-A98F671C4BE3}" srcOrd="0" destOrd="0" parTransId="{4E6F890A-08D6-49E1-A629-CBD277C328BC}" sibTransId="{3277D191-4568-4D3B-9C72-87C7FE32A5EB}"/>
    <dgm:cxn modelId="{A044A924-C5D3-49B4-9BD0-8D8FA1CA2CFD}" type="presOf" srcId="{F6AF8317-8E3B-4C5C-AA88-DFCE198B4E0F}" destId="{2E64A7E1-0214-48D1-AE9C-44794A1075A5}" srcOrd="0" destOrd="0" presId="urn:microsoft.com/office/officeart/2005/8/layout/vList5"/>
    <dgm:cxn modelId="{8EBB6626-5422-4C81-88F9-CADEF261CED6}" type="presOf" srcId="{0D99723E-CF63-4EBE-B69E-FCAEB0C20E67}" destId="{7B5E31D1-A1F1-4580-8C02-2A87D9828145}" srcOrd="0" destOrd="0" presId="urn:microsoft.com/office/officeart/2005/8/layout/vList5"/>
    <dgm:cxn modelId="{83F0C92F-46EB-46E5-8A06-634F1F3CA062}" srcId="{41A26F3A-2223-4F5B-84A4-6D219E0713F1}" destId="{C70CA018-7B87-4CE0-9A1B-0B1253578B31}" srcOrd="1" destOrd="0" parTransId="{7DA0542D-7137-4B88-BB8A-39BC66A31731}" sibTransId="{A4563596-EAED-4DB6-959D-A02C837A5E10}"/>
    <dgm:cxn modelId="{736E3C34-ED3A-4DBE-9934-4C32DEC1DEAD}" srcId="{BC0F0EC6-9780-4BE1-87F0-3FB47C95F334}" destId="{6D8FA90E-DAC9-43B2-9364-ED6E945CC435}" srcOrd="0" destOrd="0" parTransId="{562A6777-2B34-4EC4-A2B8-A5551DD0DC09}" sibTransId="{ABA08B43-47FC-445F-9316-7EF8C37AB5D0}"/>
    <dgm:cxn modelId="{74BEB25D-3825-447D-9B54-1018F987051F}" srcId="{A6675C3E-F999-4BD5-B386-F1D59BE979AB}" destId="{44F496B5-C26A-4CE3-BFEC-553AAD94EA67}" srcOrd="0" destOrd="0" parTransId="{CE054B23-072C-4E9A-BE51-5FE3189F8ED3}" sibTransId="{91C82540-E915-4C3B-B866-C7A1A9546760}"/>
    <dgm:cxn modelId="{F822F746-CE52-4CB2-BF70-8BB606F10F34}" type="presOf" srcId="{A4E9FA51-0933-4BA9-BCD0-9C32C861DD81}" destId="{95E6F7B3-F98D-4A1C-A4FF-855311104D28}" srcOrd="0" destOrd="0" presId="urn:microsoft.com/office/officeart/2005/8/layout/vList5"/>
    <dgm:cxn modelId="{F5796449-F265-4227-A41E-683F809E7B34}" type="presOf" srcId="{C70CA018-7B87-4CE0-9A1B-0B1253578B31}" destId="{1550DA2D-BEB2-4C1D-836B-88C9EAEDF883}" srcOrd="0" destOrd="0" presId="urn:microsoft.com/office/officeart/2005/8/layout/vList5"/>
    <dgm:cxn modelId="{9042B54A-1CEA-44E2-9067-34F6E53173FD}" type="presOf" srcId="{A6675C3E-F999-4BD5-B386-F1D59BE979AB}" destId="{4C7B199C-5C63-4F70-AD9F-DAC85BA2EE9D}" srcOrd="0" destOrd="0" presId="urn:microsoft.com/office/officeart/2005/8/layout/vList5"/>
    <dgm:cxn modelId="{C5190051-2152-4193-8F99-8453DD8BDB42}" srcId="{41A26F3A-2223-4F5B-84A4-6D219E0713F1}" destId="{DAB858C3-575F-4D68-BFEC-21D7A9931C4E}" srcOrd="6" destOrd="0" parTransId="{DF98B349-3592-4D24-9288-E55AE416E5B9}" sibTransId="{9460F578-DFB8-4CB8-8D3F-59618FD15D90}"/>
    <dgm:cxn modelId="{ADBFFD51-F99E-4C43-B90F-AC83536126F3}" type="presOf" srcId="{F7916300-87BD-4D7C-827A-3A3B15649334}" destId="{2F4E1269-F45E-4A29-ADD1-DC0A6695899D}" srcOrd="0" destOrd="0" presId="urn:microsoft.com/office/officeart/2005/8/layout/vList5"/>
    <dgm:cxn modelId="{494B857F-D934-4C00-95BD-6C075C7BEC3F}" type="presOf" srcId="{6B1BD5D6-4E46-432C-8D74-5FFE9068492C}" destId="{FBBC1B87-E996-40B4-924A-3EBCCBE03B60}" srcOrd="0" destOrd="0" presId="urn:microsoft.com/office/officeart/2005/8/layout/vList5"/>
    <dgm:cxn modelId="{D2C3EF87-A51C-40FC-9B98-4854E3195691}" type="presOf" srcId="{15D526FD-68D1-411A-88A9-79B4FB95FEDE}" destId="{2088CCA4-ACC7-4344-8F8C-76DFA5DBED43}" srcOrd="0" destOrd="0" presId="urn:microsoft.com/office/officeart/2005/8/layout/vList5"/>
    <dgm:cxn modelId="{FEE8E78E-6571-4365-A1D1-332E3E567426}" srcId="{41A26F3A-2223-4F5B-84A4-6D219E0713F1}" destId="{65B21D15-D5C6-4D80-883A-3137E8BBEC52}" srcOrd="8" destOrd="0" parTransId="{A833DDC3-1D4D-4944-BE98-157D4097C8ED}" sibTransId="{23169306-D7B0-4493-8191-F377E3A09BA1}"/>
    <dgm:cxn modelId="{0B49D292-9499-413D-9A88-121DCDF96631}" type="presOf" srcId="{0D03CD21-13B0-4DF2-BC16-896B728391A6}" destId="{680ED764-CAE4-4276-BE58-2CB04E8B5006}" srcOrd="0" destOrd="0" presId="urn:microsoft.com/office/officeart/2005/8/layout/vList5"/>
    <dgm:cxn modelId="{2AE89E98-18D5-4B94-A6FE-C6741B9D668E}" type="presOf" srcId="{CD688E09-7FF3-4FD6-839E-A98F671C4BE3}" destId="{7399BB55-AE0F-44FC-B5FE-E3D261E3B930}" srcOrd="0" destOrd="0" presId="urn:microsoft.com/office/officeart/2005/8/layout/vList5"/>
    <dgm:cxn modelId="{6A68E898-18A2-4393-B020-FC3FA1A10874}" srcId="{41A26F3A-2223-4F5B-84A4-6D219E0713F1}" destId="{0D99723E-CF63-4EBE-B69E-FCAEB0C20E67}" srcOrd="5" destOrd="0" parTransId="{9526CE8B-8FAE-462E-BB40-4156A61EE0BA}" sibTransId="{15E6CB26-DE08-4D9C-BE7E-B1E73BD2B291}"/>
    <dgm:cxn modelId="{8948939C-E259-4A52-AAE4-26F0C99A6CFE}" srcId="{0D99723E-CF63-4EBE-B69E-FCAEB0C20E67}" destId="{4E6C9AEE-7212-45D4-BA5D-8BA4480670B9}" srcOrd="0" destOrd="0" parTransId="{4B359BF4-96C8-4ECC-B6E6-C42A702B5456}" sibTransId="{148FF58C-A84E-480C-B52D-A20EE1F35814}"/>
    <dgm:cxn modelId="{FD7DD09C-2A09-4E4D-BC4B-96700323ED4F}" type="presOf" srcId="{6D8FA90E-DAC9-43B2-9364-ED6E945CC435}" destId="{05FBD473-C9E2-4D46-85D7-6E2A5863323E}" srcOrd="0" destOrd="0" presId="urn:microsoft.com/office/officeart/2005/8/layout/vList5"/>
    <dgm:cxn modelId="{902F05A2-209D-46F0-A169-3D7034D7D4E4}" srcId="{F034E934-A159-4B0E-8B5C-7CC68172420E}" destId="{15D526FD-68D1-411A-88A9-79B4FB95FEDE}" srcOrd="0" destOrd="0" parTransId="{C46253D3-2EDB-4E7B-983B-183576600048}" sibTransId="{EB0A338D-8E96-47F9-BCAE-C78ECC8D0491}"/>
    <dgm:cxn modelId="{11C615AE-2B26-472F-986D-D7016CFE921D}" type="presOf" srcId="{BC0F0EC6-9780-4BE1-87F0-3FB47C95F334}" destId="{F165C99B-0570-4991-BBAC-6FFE6BA0D709}" srcOrd="0" destOrd="0" presId="urn:microsoft.com/office/officeart/2005/8/layout/vList5"/>
    <dgm:cxn modelId="{F26FE6B3-666A-4E45-8AF0-CB90722186FA}" srcId="{41A26F3A-2223-4F5B-84A4-6D219E0713F1}" destId="{F034E934-A159-4B0E-8B5C-7CC68172420E}" srcOrd="7" destOrd="0" parTransId="{F0347D94-FBBE-45F5-9B68-957879A468D8}" sibTransId="{B735E85B-3094-4EA8-B7F2-8FB957546A97}"/>
    <dgm:cxn modelId="{F172C2BA-50AB-4E09-B48E-4F94DD5C85F7}" srcId="{41A26F3A-2223-4F5B-84A4-6D219E0713F1}" destId="{BC0F0EC6-9780-4BE1-87F0-3FB47C95F334}" srcOrd="2" destOrd="0" parTransId="{E41B70A7-EA53-4051-988D-3819C6E46471}" sibTransId="{7B3C9895-39EF-4336-96DA-D8F1FF642415}"/>
    <dgm:cxn modelId="{81DC0DCA-BDC1-4038-83D1-E807BC9AC746}" type="presOf" srcId="{65B21D15-D5C6-4D80-883A-3137E8BBEC52}" destId="{1F602103-D9C4-454D-A6F1-11630CC5398D}" srcOrd="0" destOrd="0" presId="urn:microsoft.com/office/officeart/2005/8/layout/vList5"/>
    <dgm:cxn modelId="{524F29D3-EF84-4B07-B0FB-70CEA6ED706A}" srcId="{C70CA018-7B87-4CE0-9A1B-0B1253578B31}" destId="{6B1BD5D6-4E46-432C-8D74-5FFE9068492C}" srcOrd="0" destOrd="0" parTransId="{C31F2E91-DE2F-4EB5-A394-DF8BD11722DD}" sibTransId="{42BC6939-44F1-4CB6-8B00-F04ED1952C94}"/>
    <dgm:cxn modelId="{9D0A4DDD-7E2C-4B92-9C98-6BC434DF46E5}" type="presOf" srcId="{44F496B5-C26A-4CE3-BFEC-553AAD94EA67}" destId="{72B75F98-E805-465A-AD18-1D81E6E327A2}" srcOrd="0" destOrd="0" presId="urn:microsoft.com/office/officeart/2005/8/layout/vList5"/>
    <dgm:cxn modelId="{FEE4A8E8-5FCB-4AEB-A2EF-D3A16B03A7D8}" srcId="{41A26F3A-2223-4F5B-84A4-6D219E0713F1}" destId="{A6675C3E-F999-4BD5-B386-F1D59BE979AB}" srcOrd="0" destOrd="0" parTransId="{F8AF9B4B-1F54-4C44-88B1-F430317FDC9F}" sibTransId="{2E21E6DD-B952-40CE-93A0-D4BA7DB0948D}"/>
    <dgm:cxn modelId="{159ABEE9-3BE7-4D3B-BCAC-0E23B5E657EE}" type="presOf" srcId="{5FAAFD84-4A16-4416-BDD6-495751D31AA7}" destId="{37EA09D0-9E40-4781-8B55-7C49C6695D86}" srcOrd="0" destOrd="0" presId="urn:microsoft.com/office/officeart/2005/8/layout/vList5"/>
    <dgm:cxn modelId="{926124EF-5C4F-439B-AD1C-75A218FAED6A}" srcId="{F7916300-87BD-4D7C-827A-3A3B15649334}" destId="{A4E9FA51-0933-4BA9-BCD0-9C32C861DD81}" srcOrd="0" destOrd="0" parTransId="{49D9361F-9462-4307-B2F6-843A983BA30C}" sibTransId="{2B1A5CDD-1043-4422-966B-8FAC69A29E17}"/>
    <dgm:cxn modelId="{659E13F2-BD86-4E82-A781-AC068E60F380}" type="presOf" srcId="{F034E934-A159-4B0E-8B5C-7CC68172420E}" destId="{3016C46D-E571-4A26-BB09-731AF7B617E9}" srcOrd="0" destOrd="0" presId="urn:microsoft.com/office/officeart/2005/8/layout/vList5"/>
    <dgm:cxn modelId="{F8140CF5-25C1-4F6F-BA93-18366397014E}" srcId="{DAB858C3-575F-4D68-BFEC-21D7A9931C4E}" destId="{F6AF8317-8E3B-4C5C-AA88-DFCE198B4E0F}" srcOrd="0" destOrd="0" parTransId="{2F26A37C-3240-480F-B69F-DC3112680502}" sibTransId="{7523479B-B79E-4C93-9B00-DCA630533BBB}"/>
    <dgm:cxn modelId="{B9DC29FC-758E-408E-86B7-4FD87BB5E488}" srcId="{41A26F3A-2223-4F5B-84A4-6D219E0713F1}" destId="{5FAAFD84-4A16-4416-BDD6-495751D31AA7}" srcOrd="4" destOrd="0" parTransId="{BDD7F47F-ABC2-45ED-B634-A9E1588C2BD6}" sibTransId="{450F1364-31D7-4655-A5C0-7C6850CE343B}"/>
    <dgm:cxn modelId="{B69557FD-153C-4F68-B563-EB9F3D826EFE}" type="presOf" srcId="{DAB858C3-575F-4D68-BFEC-21D7A9931C4E}" destId="{6814DA83-2953-45F6-9728-F61A6B988991}" srcOrd="0" destOrd="0" presId="urn:microsoft.com/office/officeart/2005/8/layout/vList5"/>
    <dgm:cxn modelId="{7A373206-8CA7-40BF-8642-0FFC5E508E86}" type="presParOf" srcId="{E1B75590-F151-4AB3-B0D3-6F886EACE701}" destId="{3E6FE7CC-1E13-477D-871F-0CFA06452A78}" srcOrd="0" destOrd="0" presId="urn:microsoft.com/office/officeart/2005/8/layout/vList5"/>
    <dgm:cxn modelId="{FC2ABDC8-DEA9-4342-B551-9EE7F46C771D}" type="presParOf" srcId="{3E6FE7CC-1E13-477D-871F-0CFA06452A78}" destId="{4C7B199C-5C63-4F70-AD9F-DAC85BA2EE9D}" srcOrd="0" destOrd="0" presId="urn:microsoft.com/office/officeart/2005/8/layout/vList5"/>
    <dgm:cxn modelId="{4C31F154-D59E-4823-A322-0D75CD30DA80}" type="presParOf" srcId="{3E6FE7CC-1E13-477D-871F-0CFA06452A78}" destId="{72B75F98-E805-465A-AD18-1D81E6E327A2}" srcOrd="1" destOrd="0" presId="urn:microsoft.com/office/officeart/2005/8/layout/vList5"/>
    <dgm:cxn modelId="{869B9304-3822-4FF5-AAE0-DBE7B0353788}" type="presParOf" srcId="{E1B75590-F151-4AB3-B0D3-6F886EACE701}" destId="{50A2714E-9033-4209-BAE7-C77C8495E37F}" srcOrd="1" destOrd="0" presId="urn:microsoft.com/office/officeart/2005/8/layout/vList5"/>
    <dgm:cxn modelId="{38CA1A23-5958-4A7C-90EE-A1630F3E3FEB}" type="presParOf" srcId="{E1B75590-F151-4AB3-B0D3-6F886EACE701}" destId="{EA9A4BC4-0A7F-46F1-9790-1C7A759F9C28}" srcOrd="2" destOrd="0" presId="urn:microsoft.com/office/officeart/2005/8/layout/vList5"/>
    <dgm:cxn modelId="{64741CE1-84AA-4811-BACA-293B1D312F1C}" type="presParOf" srcId="{EA9A4BC4-0A7F-46F1-9790-1C7A759F9C28}" destId="{1550DA2D-BEB2-4C1D-836B-88C9EAEDF883}" srcOrd="0" destOrd="0" presId="urn:microsoft.com/office/officeart/2005/8/layout/vList5"/>
    <dgm:cxn modelId="{D6C85B1E-FE5F-4675-825B-B4246805DDD2}" type="presParOf" srcId="{EA9A4BC4-0A7F-46F1-9790-1C7A759F9C28}" destId="{FBBC1B87-E996-40B4-924A-3EBCCBE03B60}" srcOrd="1" destOrd="0" presId="urn:microsoft.com/office/officeart/2005/8/layout/vList5"/>
    <dgm:cxn modelId="{A0454DEF-06F7-42F8-A1D7-66F7D298B1A2}" type="presParOf" srcId="{E1B75590-F151-4AB3-B0D3-6F886EACE701}" destId="{72F57837-76C2-4792-8BC8-6B0FB60590FE}" srcOrd="3" destOrd="0" presId="urn:microsoft.com/office/officeart/2005/8/layout/vList5"/>
    <dgm:cxn modelId="{1547371D-96DF-4861-90F1-C1215923D3FD}" type="presParOf" srcId="{E1B75590-F151-4AB3-B0D3-6F886EACE701}" destId="{CB308C63-7730-4E6A-B81A-E362C7665D65}" srcOrd="4" destOrd="0" presId="urn:microsoft.com/office/officeart/2005/8/layout/vList5"/>
    <dgm:cxn modelId="{CD61E7E1-BB98-4DEB-A1FB-DCF47FED81C2}" type="presParOf" srcId="{CB308C63-7730-4E6A-B81A-E362C7665D65}" destId="{F165C99B-0570-4991-BBAC-6FFE6BA0D709}" srcOrd="0" destOrd="0" presId="urn:microsoft.com/office/officeart/2005/8/layout/vList5"/>
    <dgm:cxn modelId="{90BC0534-ABAE-49A1-8128-6210E914C0EF}" type="presParOf" srcId="{CB308C63-7730-4E6A-B81A-E362C7665D65}" destId="{05FBD473-C9E2-4D46-85D7-6E2A5863323E}" srcOrd="1" destOrd="0" presId="urn:microsoft.com/office/officeart/2005/8/layout/vList5"/>
    <dgm:cxn modelId="{E8D11A09-15BE-4B92-A7C7-182D20D3DD3A}" type="presParOf" srcId="{E1B75590-F151-4AB3-B0D3-6F886EACE701}" destId="{56224382-00F3-4A97-B87D-140B025F9899}" srcOrd="5" destOrd="0" presId="urn:microsoft.com/office/officeart/2005/8/layout/vList5"/>
    <dgm:cxn modelId="{14D4A3B1-54A7-45F3-8BDB-4B96A6358CA4}" type="presParOf" srcId="{E1B75590-F151-4AB3-B0D3-6F886EACE701}" destId="{60A2454C-31BC-4312-9421-5C2C74D4BED9}" srcOrd="6" destOrd="0" presId="urn:microsoft.com/office/officeart/2005/8/layout/vList5"/>
    <dgm:cxn modelId="{91DA3852-6D09-46DC-92B0-F20E5D21032B}" type="presParOf" srcId="{60A2454C-31BC-4312-9421-5C2C74D4BED9}" destId="{2F4E1269-F45E-4A29-ADD1-DC0A6695899D}" srcOrd="0" destOrd="0" presId="urn:microsoft.com/office/officeart/2005/8/layout/vList5"/>
    <dgm:cxn modelId="{36F3D073-580C-4063-9366-1D47BD4EBBB5}" type="presParOf" srcId="{60A2454C-31BC-4312-9421-5C2C74D4BED9}" destId="{95E6F7B3-F98D-4A1C-A4FF-855311104D28}" srcOrd="1" destOrd="0" presId="urn:microsoft.com/office/officeart/2005/8/layout/vList5"/>
    <dgm:cxn modelId="{0F778D12-E327-40CD-9A67-2AAD0CB704B8}" type="presParOf" srcId="{E1B75590-F151-4AB3-B0D3-6F886EACE701}" destId="{0C6FF917-3A6D-47FA-8E53-EBDB1CDFE112}" srcOrd="7" destOrd="0" presId="urn:microsoft.com/office/officeart/2005/8/layout/vList5"/>
    <dgm:cxn modelId="{D5EEBF5E-173D-4ED3-A89B-B7A5A980FB62}" type="presParOf" srcId="{E1B75590-F151-4AB3-B0D3-6F886EACE701}" destId="{26EA2769-8C8F-480E-9086-AB353956B3CE}" srcOrd="8" destOrd="0" presId="urn:microsoft.com/office/officeart/2005/8/layout/vList5"/>
    <dgm:cxn modelId="{44EA80C2-6F24-43D8-9292-0CA1F611A29E}" type="presParOf" srcId="{26EA2769-8C8F-480E-9086-AB353956B3CE}" destId="{37EA09D0-9E40-4781-8B55-7C49C6695D86}" srcOrd="0" destOrd="0" presId="urn:microsoft.com/office/officeart/2005/8/layout/vList5"/>
    <dgm:cxn modelId="{D6B6E10B-84ED-40C7-B62F-EDBAE4049186}" type="presParOf" srcId="{26EA2769-8C8F-480E-9086-AB353956B3CE}" destId="{7399BB55-AE0F-44FC-B5FE-E3D261E3B930}" srcOrd="1" destOrd="0" presId="urn:microsoft.com/office/officeart/2005/8/layout/vList5"/>
    <dgm:cxn modelId="{C0DF9969-2DEF-4BD2-9A1F-95CA3CF868D5}" type="presParOf" srcId="{E1B75590-F151-4AB3-B0D3-6F886EACE701}" destId="{D840FC41-79F0-40DE-9399-83F19498B6BB}" srcOrd="9" destOrd="0" presId="urn:microsoft.com/office/officeart/2005/8/layout/vList5"/>
    <dgm:cxn modelId="{77427F20-0A57-41DB-AB41-DEB34FC71F7A}" type="presParOf" srcId="{E1B75590-F151-4AB3-B0D3-6F886EACE701}" destId="{03D3AB72-F01E-43D6-913E-44246D2AD33A}" srcOrd="10" destOrd="0" presId="urn:microsoft.com/office/officeart/2005/8/layout/vList5"/>
    <dgm:cxn modelId="{F9E33A85-0BA9-410B-90E8-C8124919A839}" type="presParOf" srcId="{03D3AB72-F01E-43D6-913E-44246D2AD33A}" destId="{7B5E31D1-A1F1-4580-8C02-2A87D9828145}" srcOrd="0" destOrd="0" presId="urn:microsoft.com/office/officeart/2005/8/layout/vList5"/>
    <dgm:cxn modelId="{C435E3F6-424D-4B56-A254-8FCAAEA00BB0}" type="presParOf" srcId="{03D3AB72-F01E-43D6-913E-44246D2AD33A}" destId="{B7CBBF15-7B20-4A87-BADA-7EFFC6EEEC73}" srcOrd="1" destOrd="0" presId="urn:microsoft.com/office/officeart/2005/8/layout/vList5"/>
    <dgm:cxn modelId="{926E7709-501E-4BE1-AEEB-EA549BBC35F8}" type="presParOf" srcId="{E1B75590-F151-4AB3-B0D3-6F886EACE701}" destId="{24432C5D-EAB8-44BE-BFCC-3FB03798E84A}" srcOrd="11" destOrd="0" presId="urn:microsoft.com/office/officeart/2005/8/layout/vList5"/>
    <dgm:cxn modelId="{2806BBC0-B17A-4E54-8B32-8D1AF5361C64}" type="presParOf" srcId="{E1B75590-F151-4AB3-B0D3-6F886EACE701}" destId="{DD161DBC-440D-42FA-926D-38F3147FE224}" srcOrd="12" destOrd="0" presId="urn:microsoft.com/office/officeart/2005/8/layout/vList5"/>
    <dgm:cxn modelId="{4DECD66C-46CC-4AD4-A8FE-434DC1507DDD}" type="presParOf" srcId="{DD161DBC-440D-42FA-926D-38F3147FE224}" destId="{6814DA83-2953-45F6-9728-F61A6B988991}" srcOrd="0" destOrd="0" presId="urn:microsoft.com/office/officeart/2005/8/layout/vList5"/>
    <dgm:cxn modelId="{75E6F825-1034-47D6-A822-281DF44B8154}" type="presParOf" srcId="{DD161DBC-440D-42FA-926D-38F3147FE224}" destId="{2E64A7E1-0214-48D1-AE9C-44794A1075A5}" srcOrd="1" destOrd="0" presId="urn:microsoft.com/office/officeart/2005/8/layout/vList5"/>
    <dgm:cxn modelId="{5CB5D948-67E2-4104-A49E-93EDE21D4726}" type="presParOf" srcId="{E1B75590-F151-4AB3-B0D3-6F886EACE701}" destId="{B29C6D69-A609-4F6E-A816-F057E19BC8E5}" srcOrd="13" destOrd="0" presId="urn:microsoft.com/office/officeart/2005/8/layout/vList5"/>
    <dgm:cxn modelId="{1DE9D401-3EF3-4DB1-85FE-070E0E2243F8}" type="presParOf" srcId="{E1B75590-F151-4AB3-B0D3-6F886EACE701}" destId="{5D4EFB6C-0E72-4EB4-84BB-0BEB43644199}" srcOrd="14" destOrd="0" presId="urn:microsoft.com/office/officeart/2005/8/layout/vList5"/>
    <dgm:cxn modelId="{89E9384F-C54B-41CD-980A-F452050BB419}" type="presParOf" srcId="{5D4EFB6C-0E72-4EB4-84BB-0BEB43644199}" destId="{3016C46D-E571-4A26-BB09-731AF7B617E9}" srcOrd="0" destOrd="0" presId="urn:microsoft.com/office/officeart/2005/8/layout/vList5"/>
    <dgm:cxn modelId="{4651ABF1-B312-420E-8814-7FEB5ED024B6}" type="presParOf" srcId="{5D4EFB6C-0E72-4EB4-84BB-0BEB43644199}" destId="{2088CCA4-ACC7-4344-8F8C-76DFA5DBED43}" srcOrd="1" destOrd="0" presId="urn:microsoft.com/office/officeart/2005/8/layout/vList5"/>
    <dgm:cxn modelId="{0B7D4BB6-E443-4063-AC60-7B03C53CD9B4}" type="presParOf" srcId="{E1B75590-F151-4AB3-B0D3-6F886EACE701}" destId="{AA92A2F9-78DA-4D59-B241-69A05477AA29}" srcOrd="15" destOrd="0" presId="urn:microsoft.com/office/officeart/2005/8/layout/vList5"/>
    <dgm:cxn modelId="{34D85EFB-C04B-4420-9318-6473EE56AC72}" type="presParOf" srcId="{E1B75590-F151-4AB3-B0D3-6F886EACE701}" destId="{CC89F9BC-07DA-4C72-887A-7099306A0655}" srcOrd="16" destOrd="0" presId="urn:microsoft.com/office/officeart/2005/8/layout/vList5"/>
    <dgm:cxn modelId="{15A81EB1-C13C-46DD-903A-44E6F9635793}" type="presParOf" srcId="{CC89F9BC-07DA-4C72-887A-7099306A0655}" destId="{1F602103-D9C4-454D-A6F1-11630CC5398D}" srcOrd="0" destOrd="0" presId="urn:microsoft.com/office/officeart/2005/8/layout/vList5"/>
    <dgm:cxn modelId="{0E90B470-2C48-4B46-9F48-F305831236EF}" type="presParOf" srcId="{CC89F9BC-07DA-4C72-887A-7099306A0655}" destId="{680ED764-CAE4-4276-BE58-2CB04E8B500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1A26F3A-2223-4F5B-84A4-6D219E0713F1}" type="doc">
      <dgm:prSet loTypeId="urn:microsoft.com/office/officeart/2005/8/layout/vList5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A6675C3E-F999-4BD5-B386-F1D59BE979AB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b="0" i="0" dirty="0">
              <a:solidFill>
                <a:schemeClr val="tx1"/>
              </a:solidFill>
              <a:latin typeface="+mn-lt"/>
              <a:cs typeface="Times New Roman" pitchFamily="18" charset="0"/>
            </a:rPr>
            <a:t>1 слайд</a:t>
          </a:r>
        </a:p>
      </dgm:t>
    </dgm:pt>
    <dgm:pt modelId="{F8AF9B4B-1F54-4C44-88B1-F430317FDC9F}" type="parTrans" cxnId="{FEE4A8E8-5FCB-4AEB-A2EF-D3A16B03A7D8}">
      <dgm:prSet/>
      <dgm:spPr/>
      <dgm:t>
        <a:bodyPr/>
        <a:lstStyle/>
        <a:p>
          <a:endParaRPr lang="ru-RU"/>
        </a:p>
      </dgm:t>
    </dgm:pt>
    <dgm:pt modelId="{2E21E6DD-B952-40CE-93A0-D4BA7DB0948D}" type="sibTrans" cxnId="{FEE4A8E8-5FCB-4AEB-A2EF-D3A16B03A7D8}">
      <dgm:prSet/>
      <dgm:spPr/>
      <dgm:t>
        <a:bodyPr/>
        <a:lstStyle/>
        <a:p>
          <a:endParaRPr lang="ru-RU"/>
        </a:p>
      </dgm:t>
    </dgm:pt>
    <dgm:pt modelId="{44F496B5-C26A-4CE3-BFEC-553AAD94EA67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титульный лист</a:t>
          </a:r>
          <a:endParaRPr lang="ru-RU" sz="1800" b="1" dirty="0">
            <a:latin typeface="Arial" pitchFamily="34" charset="0"/>
            <a:cs typeface="Arial" pitchFamily="34" charset="0"/>
          </a:endParaRPr>
        </a:p>
      </dgm:t>
    </dgm:pt>
    <dgm:pt modelId="{CE054B23-072C-4E9A-BE51-5FE3189F8ED3}" type="parTrans" cxnId="{74BEB25D-3825-447D-9B54-1018F987051F}">
      <dgm:prSet/>
      <dgm:spPr/>
      <dgm:t>
        <a:bodyPr/>
        <a:lstStyle/>
        <a:p>
          <a:endParaRPr lang="ru-RU"/>
        </a:p>
      </dgm:t>
    </dgm:pt>
    <dgm:pt modelId="{91C82540-E915-4C3B-B866-C7A1A9546760}" type="sibTrans" cxnId="{74BEB25D-3825-447D-9B54-1018F987051F}">
      <dgm:prSet/>
      <dgm:spPr/>
      <dgm:t>
        <a:bodyPr/>
        <a:lstStyle/>
        <a:p>
          <a:endParaRPr lang="ru-RU"/>
        </a:p>
      </dgm:t>
    </dgm:pt>
    <dgm:pt modelId="{C70CA018-7B87-4CE0-9A1B-0B1253578B31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2 слайд</a:t>
          </a:r>
        </a:p>
      </dgm:t>
    </dgm:pt>
    <dgm:pt modelId="{7DA0542D-7137-4B88-BB8A-39BC66A31731}" type="parTrans" cxnId="{83F0C92F-46EB-46E5-8A06-634F1F3CA062}">
      <dgm:prSet/>
      <dgm:spPr/>
      <dgm:t>
        <a:bodyPr/>
        <a:lstStyle/>
        <a:p>
          <a:endParaRPr lang="ru-RU"/>
        </a:p>
      </dgm:t>
    </dgm:pt>
    <dgm:pt modelId="{A4563596-EAED-4DB6-959D-A02C837A5E10}" type="sibTrans" cxnId="{83F0C92F-46EB-46E5-8A06-634F1F3CA062}">
      <dgm:prSet/>
      <dgm:spPr/>
      <dgm:t>
        <a:bodyPr/>
        <a:lstStyle/>
        <a:p>
          <a:endParaRPr lang="ru-RU"/>
        </a:p>
      </dgm:t>
    </dgm:pt>
    <dgm:pt modelId="{BC0F0EC6-9780-4BE1-87F0-3FB47C95F334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3 слайд</a:t>
          </a:r>
        </a:p>
      </dgm:t>
    </dgm:pt>
    <dgm:pt modelId="{E41B70A7-EA53-4051-988D-3819C6E46471}" type="parTrans" cxnId="{F172C2BA-50AB-4E09-B48E-4F94DD5C85F7}">
      <dgm:prSet/>
      <dgm:spPr/>
      <dgm:t>
        <a:bodyPr/>
        <a:lstStyle/>
        <a:p>
          <a:endParaRPr lang="ru-RU"/>
        </a:p>
      </dgm:t>
    </dgm:pt>
    <dgm:pt modelId="{7B3C9895-39EF-4336-96DA-D8F1FF642415}" type="sibTrans" cxnId="{F172C2BA-50AB-4E09-B48E-4F94DD5C85F7}">
      <dgm:prSet/>
      <dgm:spPr/>
      <dgm:t>
        <a:bodyPr/>
        <a:lstStyle/>
        <a:p>
          <a:endParaRPr lang="ru-RU"/>
        </a:p>
      </dgm:t>
    </dgm:pt>
    <dgm:pt modelId="{6D8FA90E-DAC9-43B2-9364-ED6E945CC435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понятийный аппарат</a:t>
          </a:r>
        </a:p>
      </dgm:t>
    </dgm:pt>
    <dgm:pt modelId="{562A6777-2B34-4EC4-A2B8-A5551DD0DC09}" type="parTrans" cxnId="{736E3C34-ED3A-4DBE-9934-4C32DEC1DEAD}">
      <dgm:prSet/>
      <dgm:spPr/>
      <dgm:t>
        <a:bodyPr/>
        <a:lstStyle/>
        <a:p>
          <a:endParaRPr lang="ru-RU"/>
        </a:p>
      </dgm:t>
    </dgm:pt>
    <dgm:pt modelId="{ABA08B43-47FC-445F-9316-7EF8C37AB5D0}" type="sibTrans" cxnId="{736E3C34-ED3A-4DBE-9934-4C32DEC1DEAD}">
      <dgm:prSet/>
      <dgm:spPr/>
      <dgm:t>
        <a:bodyPr/>
        <a:lstStyle/>
        <a:p>
          <a:endParaRPr lang="ru-RU"/>
        </a:p>
      </dgm:t>
    </dgm:pt>
    <dgm:pt modelId="{F7916300-87BD-4D7C-827A-3A3B15649334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4-7 слайды</a:t>
          </a:r>
        </a:p>
      </dgm:t>
    </dgm:pt>
    <dgm:pt modelId="{7D1B184A-7159-4AD7-A143-3B1C699E4172}" type="parTrans" cxnId="{B57AF406-0188-4282-BCEC-A80043BD1F79}">
      <dgm:prSet/>
      <dgm:spPr/>
      <dgm:t>
        <a:bodyPr/>
        <a:lstStyle/>
        <a:p>
          <a:endParaRPr lang="ru-RU"/>
        </a:p>
      </dgm:t>
    </dgm:pt>
    <dgm:pt modelId="{D3FA9A67-BF8A-4964-9224-B8707C8B31A7}" type="sibTrans" cxnId="{B57AF406-0188-4282-BCEC-A80043BD1F79}">
      <dgm:prSet/>
      <dgm:spPr/>
      <dgm:t>
        <a:bodyPr/>
        <a:lstStyle/>
        <a:p>
          <a:endParaRPr lang="ru-RU"/>
        </a:p>
      </dgm:t>
    </dgm:pt>
    <dgm:pt modelId="{5FAAFD84-4A16-4416-BDD6-495751D31AA7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8 слайд</a:t>
          </a:r>
        </a:p>
      </dgm:t>
    </dgm:pt>
    <dgm:pt modelId="{BDD7F47F-ABC2-45ED-B634-A9E1588C2BD6}" type="parTrans" cxnId="{B9DC29FC-758E-408E-86B7-4FD87BB5E488}">
      <dgm:prSet/>
      <dgm:spPr/>
      <dgm:t>
        <a:bodyPr/>
        <a:lstStyle/>
        <a:p>
          <a:endParaRPr lang="ru-RU"/>
        </a:p>
      </dgm:t>
    </dgm:pt>
    <dgm:pt modelId="{450F1364-31D7-4655-A5C0-7C6850CE343B}" type="sibTrans" cxnId="{B9DC29FC-758E-408E-86B7-4FD87BB5E488}">
      <dgm:prSet/>
      <dgm:spPr/>
      <dgm:t>
        <a:bodyPr/>
        <a:lstStyle/>
        <a:p>
          <a:endParaRPr lang="ru-RU"/>
        </a:p>
      </dgm:t>
    </dgm:pt>
    <dgm:pt modelId="{A4E9FA51-0933-4BA9-BCD0-9C32C861DD81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теоретическая часть</a:t>
          </a:r>
        </a:p>
      </dgm:t>
    </dgm:pt>
    <dgm:pt modelId="{49D9361F-9462-4307-B2F6-843A983BA30C}" type="parTrans" cxnId="{926124EF-5C4F-439B-AD1C-75A218FAED6A}">
      <dgm:prSet/>
      <dgm:spPr/>
      <dgm:t>
        <a:bodyPr/>
        <a:lstStyle/>
        <a:p>
          <a:endParaRPr lang="ru-RU"/>
        </a:p>
      </dgm:t>
    </dgm:pt>
    <dgm:pt modelId="{2B1A5CDD-1043-4422-966B-8FAC69A29E17}" type="sibTrans" cxnId="{926124EF-5C4F-439B-AD1C-75A218FAED6A}">
      <dgm:prSet/>
      <dgm:spPr/>
      <dgm:t>
        <a:bodyPr/>
        <a:lstStyle/>
        <a:p>
          <a:endParaRPr lang="ru-RU"/>
        </a:p>
      </dgm:t>
    </dgm:pt>
    <dgm:pt modelId="{CD688E09-7FF3-4FD6-839E-A98F671C4BE3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выводы</a:t>
          </a:r>
        </a:p>
      </dgm:t>
    </dgm:pt>
    <dgm:pt modelId="{4E6F890A-08D6-49E1-A629-CBD277C328BC}" type="parTrans" cxnId="{3288570E-3792-4A27-BCB4-D75FA0CAECD3}">
      <dgm:prSet/>
      <dgm:spPr/>
      <dgm:t>
        <a:bodyPr/>
        <a:lstStyle/>
        <a:p>
          <a:endParaRPr lang="ru-RU"/>
        </a:p>
      </dgm:t>
    </dgm:pt>
    <dgm:pt modelId="{3277D191-4568-4D3B-9C72-87C7FE32A5EB}" type="sibTrans" cxnId="{3288570E-3792-4A27-BCB4-D75FA0CAECD3}">
      <dgm:prSet/>
      <dgm:spPr/>
      <dgm:t>
        <a:bodyPr/>
        <a:lstStyle/>
        <a:p>
          <a:endParaRPr lang="ru-RU"/>
        </a:p>
      </dgm:t>
    </dgm:pt>
    <dgm:pt modelId="{0D99723E-CF63-4EBE-B69E-FCAEB0C20E67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9-12 слайды</a:t>
          </a:r>
        </a:p>
      </dgm:t>
    </dgm:pt>
    <dgm:pt modelId="{9526CE8B-8FAE-462E-BB40-4156A61EE0BA}" type="parTrans" cxnId="{6A68E898-18A2-4393-B020-FC3FA1A10874}">
      <dgm:prSet/>
      <dgm:spPr/>
      <dgm:t>
        <a:bodyPr/>
        <a:lstStyle/>
        <a:p>
          <a:endParaRPr lang="ru-RU"/>
        </a:p>
      </dgm:t>
    </dgm:pt>
    <dgm:pt modelId="{15E6CB26-DE08-4D9C-BE7E-B1E73BD2B291}" type="sibTrans" cxnId="{6A68E898-18A2-4393-B020-FC3FA1A10874}">
      <dgm:prSet/>
      <dgm:spPr/>
      <dgm:t>
        <a:bodyPr/>
        <a:lstStyle/>
        <a:p>
          <a:endParaRPr lang="ru-RU"/>
        </a:p>
      </dgm:t>
    </dgm:pt>
    <dgm:pt modelId="{4E6C9AEE-7212-45D4-BA5D-8BA4480670B9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практическая часть</a:t>
          </a:r>
        </a:p>
      </dgm:t>
    </dgm:pt>
    <dgm:pt modelId="{4B359BF4-96C8-4ECC-B6E6-C42A702B5456}" type="parTrans" cxnId="{8948939C-E259-4A52-AAE4-26F0C99A6CFE}">
      <dgm:prSet/>
      <dgm:spPr/>
      <dgm:t>
        <a:bodyPr/>
        <a:lstStyle/>
        <a:p>
          <a:endParaRPr lang="ru-RU"/>
        </a:p>
      </dgm:t>
    </dgm:pt>
    <dgm:pt modelId="{148FF58C-A84E-480C-B52D-A20EE1F35814}" type="sibTrans" cxnId="{8948939C-E259-4A52-AAE4-26F0C99A6CFE}">
      <dgm:prSet/>
      <dgm:spPr/>
      <dgm:t>
        <a:bodyPr/>
        <a:lstStyle/>
        <a:p>
          <a:endParaRPr lang="ru-RU"/>
        </a:p>
      </dgm:t>
    </dgm:pt>
    <dgm:pt modelId="{DAB858C3-575F-4D68-BFEC-21D7A9931C4E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13 слайд</a:t>
          </a:r>
        </a:p>
      </dgm:t>
    </dgm:pt>
    <dgm:pt modelId="{DF98B349-3592-4D24-9288-E55AE416E5B9}" type="parTrans" cxnId="{C5190051-2152-4193-8F99-8453DD8BDB42}">
      <dgm:prSet/>
      <dgm:spPr/>
      <dgm:t>
        <a:bodyPr/>
        <a:lstStyle/>
        <a:p>
          <a:endParaRPr lang="ru-RU"/>
        </a:p>
      </dgm:t>
    </dgm:pt>
    <dgm:pt modelId="{9460F578-DFB8-4CB8-8D3F-59618FD15D90}" type="sibTrans" cxnId="{C5190051-2152-4193-8F99-8453DD8BDB42}">
      <dgm:prSet/>
      <dgm:spPr/>
      <dgm:t>
        <a:bodyPr/>
        <a:lstStyle/>
        <a:p>
          <a:endParaRPr lang="ru-RU"/>
        </a:p>
      </dgm:t>
    </dgm:pt>
    <dgm:pt modelId="{65B21D15-D5C6-4D80-883A-3137E8BBEC52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15 слайды</a:t>
          </a:r>
        </a:p>
      </dgm:t>
    </dgm:pt>
    <dgm:pt modelId="{A833DDC3-1D4D-4944-BE98-157D4097C8ED}" type="parTrans" cxnId="{FEE8E78E-6571-4365-A1D1-332E3E567426}">
      <dgm:prSet/>
      <dgm:spPr/>
      <dgm:t>
        <a:bodyPr/>
        <a:lstStyle/>
        <a:p>
          <a:endParaRPr lang="ru-RU"/>
        </a:p>
      </dgm:t>
    </dgm:pt>
    <dgm:pt modelId="{23169306-D7B0-4493-8191-F377E3A09BA1}" type="sibTrans" cxnId="{FEE8E78E-6571-4365-A1D1-332E3E567426}">
      <dgm:prSet/>
      <dgm:spPr/>
      <dgm:t>
        <a:bodyPr/>
        <a:lstStyle/>
        <a:p>
          <a:endParaRPr lang="ru-RU"/>
        </a:p>
      </dgm:t>
    </dgm:pt>
    <dgm:pt modelId="{0D03CD21-13B0-4DF2-BC16-896B728391A6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благодарность за внимание</a:t>
          </a:r>
        </a:p>
      </dgm:t>
    </dgm:pt>
    <dgm:pt modelId="{0318D498-A9DF-44E8-B3EB-0EAFC20C8249}" type="parTrans" cxnId="{540BA50D-8A8F-404E-B060-8FD58244ECD2}">
      <dgm:prSet/>
      <dgm:spPr/>
      <dgm:t>
        <a:bodyPr/>
        <a:lstStyle/>
        <a:p>
          <a:endParaRPr lang="ru-RU"/>
        </a:p>
      </dgm:t>
    </dgm:pt>
    <dgm:pt modelId="{0F97CADF-A4AA-4766-94A6-670E4D1CA2B9}" type="sibTrans" cxnId="{540BA50D-8A8F-404E-B060-8FD58244ECD2}">
      <dgm:prSet/>
      <dgm:spPr/>
      <dgm:t>
        <a:bodyPr/>
        <a:lstStyle/>
        <a:p>
          <a:endParaRPr lang="ru-RU"/>
        </a:p>
      </dgm:t>
    </dgm:pt>
    <dgm:pt modelId="{6B1BD5D6-4E46-432C-8D74-5FFE9068492C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вступление (актуальность, причина выбора темы)</a:t>
          </a:r>
          <a:endParaRPr lang="ru-RU" sz="1800" u="sng" dirty="0">
            <a:latin typeface="Arial" pitchFamily="34" charset="0"/>
            <a:cs typeface="Arial" pitchFamily="34" charset="0"/>
          </a:endParaRPr>
        </a:p>
      </dgm:t>
    </dgm:pt>
    <dgm:pt modelId="{42BC6939-44F1-4CB6-8B00-F04ED1952C94}" type="sibTrans" cxnId="{524F29D3-EF84-4B07-B0FB-70CEA6ED706A}">
      <dgm:prSet/>
      <dgm:spPr/>
      <dgm:t>
        <a:bodyPr/>
        <a:lstStyle/>
        <a:p>
          <a:endParaRPr lang="ru-RU"/>
        </a:p>
      </dgm:t>
    </dgm:pt>
    <dgm:pt modelId="{C31F2E91-DE2F-4EB5-A394-DF8BD11722DD}" type="parTrans" cxnId="{524F29D3-EF84-4B07-B0FB-70CEA6ED706A}">
      <dgm:prSet/>
      <dgm:spPr/>
      <dgm:t>
        <a:bodyPr/>
        <a:lstStyle/>
        <a:p>
          <a:endParaRPr lang="ru-RU"/>
        </a:p>
      </dgm:t>
    </dgm:pt>
    <dgm:pt modelId="{F6AF8317-8E3B-4C5C-AA88-DFCE198B4E0F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продукт</a:t>
          </a:r>
        </a:p>
      </dgm:t>
    </dgm:pt>
    <dgm:pt modelId="{7523479B-B79E-4C93-9B00-DCA630533BBB}" type="sibTrans" cxnId="{F8140CF5-25C1-4F6F-BA93-18366397014E}">
      <dgm:prSet/>
      <dgm:spPr/>
      <dgm:t>
        <a:bodyPr/>
        <a:lstStyle/>
        <a:p>
          <a:endParaRPr lang="ru-RU"/>
        </a:p>
      </dgm:t>
    </dgm:pt>
    <dgm:pt modelId="{2F26A37C-3240-480F-B69F-DC3112680502}" type="parTrans" cxnId="{F8140CF5-25C1-4F6F-BA93-18366397014E}">
      <dgm:prSet/>
      <dgm:spPr/>
      <dgm:t>
        <a:bodyPr/>
        <a:lstStyle/>
        <a:p>
          <a:endParaRPr lang="ru-RU"/>
        </a:p>
      </dgm:t>
    </dgm:pt>
    <dgm:pt modelId="{F034E934-A159-4B0E-8B5C-7CC68172420E}">
      <dgm:prSet/>
      <dgm:spPr/>
      <dgm:t>
        <a:bodyPr/>
        <a:lstStyle/>
        <a:p>
          <a:endParaRPr lang="ru-RU" dirty="0"/>
        </a:p>
      </dgm:t>
    </dgm:pt>
    <dgm:pt modelId="{F0347D94-FBBE-45F5-9B68-957879A468D8}" type="parTrans" cxnId="{F26FE6B3-666A-4E45-8AF0-CB90722186FA}">
      <dgm:prSet/>
      <dgm:spPr/>
      <dgm:t>
        <a:bodyPr/>
        <a:lstStyle/>
        <a:p>
          <a:endParaRPr lang="ru-RU"/>
        </a:p>
      </dgm:t>
    </dgm:pt>
    <dgm:pt modelId="{B735E85B-3094-4EA8-B7F2-8FB957546A97}" type="sibTrans" cxnId="{F26FE6B3-666A-4E45-8AF0-CB90722186FA}">
      <dgm:prSet/>
      <dgm:spPr/>
      <dgm:t>
        <a:bodyPr/>
        <a:lstStyle/>
        <a:p>
          <a:endParaRPr lang="ru-RU"/>
        </a:p>
      </dgm:t>
    </dgm:pt>
    <dgm:pt modelId="{15D526FD-68D1-411A-88A9-79B4FB95FEDE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выводы</a:t>
          </a:r>
        </a:p>
      </dgm:t>
    </dgm:pt>
    <dgm:pt modelId="{C46253D3-2EDB-4E7B-983B-183576600048}" type="parTrans" cxnId="{902F05A2-209D-46F0-A169-3D7034D7D4E4}">
      <dgm:prSet/>
      <dgm:spPr/>
      <dgm:t>
        <a:bodyPr/>
        <a:lstStyle/>
        <a:p>
          <a:endParaRPr lang="ru-RU"/>
        </a:p>
      </dgm:t>
    </dgm:pt>
    <dgm:pt modelId="{EB0A338D-8E96-47F9-BCAE-C78ECC8D0491}" type="sibTrans" cxnId="{902F05A2-209D-46F0-A169-3D7034D7D4E4}">
      <dgm:prSet/>
      <dgm:spPr/>
      <dgm:t>
        <a:bodyPr/>
        <a:lstStyle/>
        <a:p>
          <a:endParaRPr lang="ru-RU"/>
        </a:p>
      </dgm:t>
    </dgm:pt>
    <dgm:pt modelId="{E1B75590-F151-4AB3-B0D3-6F886EACE701}" type="pres">
      <dgm:prSet presAssocID="{41A26F3A-2223-4F5B-84A4-6D219E0713F1}" presName="Name0" presStyleCnt="0">
        <dgm:presLayoutVars>
          <dgm:dir/>
          <dgm:animLvl val="lvl"/>
          <dgm:resizeHandles val="exact"/>
        </dgm:presLayoutVars>
      </dgm:prSet>
      <dgm:spPr/>
    </dgm:pt>
    <dgm:pt modelId="{3E6FE7CC-1E13-477D-871F-0CFA06452A78}" type="pres">
      <dgm:prSet presAssocID="{A6675C3E-F999-4BD5-B386-F1D59BE979AB}" presName="linNode" presStyleCnt="0"/>
      <dgm:spPr/>
    </dgm:pt>
    <dgm:pt modelId="{4C7B199C-5C63-4F70-AD9F-DAC85BA2EE9D}" type="pres">
      <dgm:prSet presAssocID="{A6675C3E-F999-4BD5-B386-F1D59BE979AB}" presName="parentText" presStyleLbl="node1" presStyleIdx="0" presStyleCnt="9">
        <dgm:presLayoutVars>
          <dgm:chMax val="1"/>
          <dgm:bulletEnabled val="1"/>
        </dgm:presLayoutVars>
      </dgm:prSet>
      <dgm:spPr/>
    </dgm:pt>
    <dgm:pt modelId="{72B75F98-E805-465A-AD18-1D81E6E327A2}" type="pres">
      <dgm:prSet presAssocID="{A6675C3E-F999-4BD5-B386-F1D59BE979AB}" presName="descendantText" presStyleLbl="alignAccFollowNode1" presStyleIdx="0" presStyleCnt="9" custScaleX="82449">
        <dgm:presLayoutVars>
          <dgm:bulletEnabled val="1"/>
        </dgm:presLayoutVars>
      </dgm:prSet>
      <dgm:spPr/>
    </dgm:pt>
    <dgm:pt modelId="{50A2714E-9033-4209-BAE7-C77C8495E37F}" type="pres">
      <dgm:prSet presAssocID="{2E21E6DD-B952-40CE-93A0-D4BA7DB0948D}" presName="sp" presStyleCnt="0"/>
      <dgm:spPr/>
    </dgm:pt>
    <dgm:pt modelId="{EA9A4BC4-0A7F-46F1-9790-1C7A759F9C28}" type="pres">
      <dgm:prSet presAssocID="{C70CA018-7B87-4CE0-9A1B-0B1253578B31}" presName="linNode" presStyleCnt="0"/>
      <dgm:spPr/>
    </dgm:pt>
    <dgm:pt modelId="{1550DA2D-BEB2-4C1D-836B-88C9EAEDF883}" type="pres">
      <dgm:prSet presAssocID="{C70CA018-7B87-4CE0-9A1B-0B1253578B31}" presName="parentText" presStyleLbl="node1" presStyleIdx="1" presStyleCnt="9">
        <dgm:presLayoutVars>
          <dgm:chMax val="1"/>
          <dgm:bulletEnabled val="1"/>
        </dgm:presLayoutVars>
      </dgm:prSet>
      <dgm:spPr/>
    </dgm:pt>
    <dgm:pt modelId="{FBBC1B87-E996-40B4-924A-3EBCCBE03B60}" type="pres">
      <dgm:prSet presAssocID="{C70CA018-7B87-4CE0-9A1B-0B1253578B31}" presName="descendantText" presStyleLbl="alignAccFollowNode1" presStyleIdx="1" presStyleCnt="9" custScaleX="81626">
        <dgm:presLayoutVars>
          <dgm:bulletEnabled val="1"/>
        </dgm:presLayoutVars>
      </dgm:prSet>
      <dgm:spPr/>
    </dgm:pt>
    <dgm:pt modelId="{72F57837-76C2-4792-8BC8-6B0FB60590FE}" type="pres">
      <dgm:prSet presAssocID="{A4563596-EAED-4DB6-959D-A02C837A5E10}" presName="sp" presStyleCnt="0"/>
      <dgm:spPr/>
    </dgm:pt>
    <dgm:pt modelId="{CB308C63-7730-4E6A-B81A-E362C7665D65}" type="pres">
      <dgm:prSet presAssocID="{BC0F0EC6-9780-4BE1-87F0-3FB47C95F334}" presName="linNode" presStyleCnt="0"/>
      <dgm:spPr/>
    </dgm:pt>
    <dgm:pt modelId="{F165C99B-0570-4991-BBAC-6FFE6BA0D709}" type="pres">
      <dgm:prSet presAssocID="{BC0F0EC6-9780-4BE1-87F0-3FB47C95F334}" presName="parentText" presStyleLbl="node1" presStyleIdx="2" presStyleCnt="9">
        <dgm:presLayoutVars>
          <dgm:chMax val="1"/>
          <dgm:bulletEnabled val="1"/>
        </dgm:presLayoutVars>
      </dgm:prSet>
      <dgm:spPr/>
    </dgm:pt>
    <dgm:pt modelId="{05FBD473-C9E2-4D46-85D7-6E2A5863323E}" type="pres">
      <dgm:prSet presAssocID="{BC0F0EC6-9780-4BE1-87F0-3FB47C95F334}" presName="descendantText" presStyleLbl="alignAccFollowNode1" presStyleIdx="2" presStyleCnt="9" custScaleX="81899">
        <dgm:presLayoutVars>
          <dgm:bulletEnabled val="1"/>
        </dgm:presLayoutVars>
      </dgm:prSet>
      <dgm:spPr/>
    </dgm:pt>
    <dgm:pt modelId="{56224382-00F3-4A97-B87D-140B025F9899}" type="pres">
      <dgm:prSet presAssocID="{7B3C9895-39EF-4336-96DA-D8F1FF642415}" presName="sp" presStyleCnt="0"/>
      <dgm:spPr/>
    </dgm:pt>
    <dgm:pt modelId="{60A2454C-31BC-4312-9421-5C2C74D4BED9}" type="pres">
      <dgm:prSet presAssocID="{F7916300-87BD-4D7C-827A-3A3B15649334}" presName="linNode" presStyleCnt="0"/>
      <dgm:spPr/>
    </dgm:pt>
    <dgm:pt modelId="{2F4E1269-F45E-4A29-ADD1-DC0A6695899D}" type="pres">
      <dgm:prSet presAssocID="{F7916300-87BD-4D7C-827A-3A3B15649334}" presName="parentText" presStyleLbl="node1" presStyleIdx="3" presStyleCnt="9">
        <dgm:presLayoutVars>
          <dgm:chMax val="1"/>
          <dgm:bulletEnabled val="1"/>
        </dgm:presLayoutVars>
      </dgm:prSet>
      <dgm:spPr/>
    </dgm:pt>
    <dgm:pt modelId="{95E6F7B3-F98D-4A1C-A4FF-855311104D28}" type="pres">
      <dgm:prSet presAssocID="{F7916300-87BD-4D7C-827A-3A3B15649334}" presName="descendantText" presStyleLbl="alignAccFollowNode1" presStyleIdx="3" presStyleCnt="9" custScaleX="81892">
        <dgm:presLayoutVars>
          <dgm:bulletEnabled val="1"/>
        </dgm:presLayoutVars>
      </dgm:prSet>
      <dgm:spPr/>
    </dgm:pt>
    <dgm:pt modelId="{0C6FF917-3A6D-47FA-8E53-EBDB1CDFE112}" type="pres">
      <dgm:prSet presAssocID="{D3FA9A67-BF8A-4964-9224-B8707C8B31A7}" presName="sp" presStyleCnt="0"/>
      <dgm:spPr/>
    </dgm:pt>
    <dgm:pt modelId="{26EA2769-8C8F-480E-9086-AB353956B3CE}" type="pres">
      <dgm:prSet presAssocID="{5FAAFD84-4A16-4416-BDD6-495751D31AA7}" presName="linNode" presStyleCnt="0"/>
      <dgm:spPr/>
    </dgm:pt>
    <dgm:pt modelId="{37EA09D0-9E40-4781-8B55-7C49C6695D86}" type="pres">
      <dgm:prSet presAssocID="{5FAAFD84-4A16-4416-BDD6-495751D31AA7}" presName="parentText" presStyleLbl="node1" presStyleIdx="4" presStyleCnt="9">
        <dgm:presLayoutVars>
          <dgm:chMax val="1"/>
          <dgm:bulletEnabled val="1"/>
        </dgm:presLayoutVars>
      </dgm:prSet>
      <dgm:spPr/>
    </dgm:pt>
    <dgm:pt modelId="{7399BB55-AE0F-44FC-B5FE-E3D261E3B930}" type="pres">
      <dgm:prSet presAssocID="{5FAAFD84-4A16-4416-BDD6-495751D31AA7}" presName="descendantText" presStyleLbl="alignAccFollowNode1" presStyleIdx="4" presStyleCnt="9" custScaleX="81891">
        <dgm:presLayoutVars>
          <dgm:bulletEnabled val="1"/>
        </dgm:presLayoutVars>
      </dgm:prSet>
      <dgm:spPr/>
    </dgm:pt>
    <dgm:pt modelId="{D840FC41-79F0-40DE-9399-83F19498B6BB}" type="pres">
      <dgm:prSet presAssocID="{450F1364-31D7-4655-A5C0-7C6850CE343B}" presName="sp" presStyleCnt="0"/>
      <dgm:spPr/>
    </dgm:pt>
    <dgm:pt modelId="{03D3AB72-F01E-43D6-913E-44246D2AD33A}" type="pres">
      <dgm:prSet presAssocID="{0D99723E-CF63-4EBE-B69E-FCAEB0C20E67}" presName="linNode" presStyleCnt="0"/>
      <dgm:spPr/>
    </dgm:pt>
    <dgm:pt modelId="{7B5E31D1-A1F1-4580-8C02-2A87D9828145}" type="pres">
      <dgm:prSet presAssocID="{0D99723E-CF63-4EBE-B69E-FCAEB0C20E67}" presName="parentText" presStyleLbl="node1" presStyleIdx="5" presStyleCnt="9">
        <dgm:presLayoutVars>
          <dgm:chMax val="1"/>
          <dgm:bulletEnabled val="1"/>
        </dgm:presLayoutVars>
      </dgm:prSet>
      <dgm:spPr/>
    </dgm:pt>
    <dgm:pt modelId="{B7CBBF15-7B20-4A87-BADA-7EFFC6EEEC73}" type="pres">
      <dgm:prSet presAssocID="{0D99723E-CF63-4EBE-B69E-FCAEB0C20E67}" presName="descendantText" presStyleLbl="alignAccFollowNode1" presStyleIdx="5" presStyleCnt="9" custScaleX="81899">
        <dgm:presLayoutVars>
          <dgm:bulletEnabled val="1"/>
        </dgm:presLayoutVars>
      </dgm:prSet>
      <dgm:spPr/>
    </dgm:pt>
    <dgm:pt modelId="{24432C5D-EAB8-44BE-BFCC-3FB03798E84A}" type="pres">
      <dgm:prSet presAssocID="{15E6CB26-DE08-4D9C-BE7E-B1E73BD2B291}" presName="sp" presStyleCnt="0"/>
      <dgm:spPr/>
    </dgm:pt>
    <dgm:pt modelId="{DD161DBC-440D-42FA-926D-38F3147FE224}" type="pres">
      <dgm:prSet presAssocID="{DAB858C3-575F-4D68-BFEC-21D7A9931C4E}" presName="linNode" presStyleCnt="0"/>
      <dgm:spPr/>
    </dgm:pt>
    <dgm:pt modelId="{6814DA83-2953-45F6-9728-F61A6B988991}" type="pres">
      <dgm:prSet presAssocID="{DAB858C3-575F-4D68-BFEC-21D7A9931C4E}" presName="parentText" presStyleLbl="node1" presStyleIdx="6" presStyleCnt="9">
        <dgm:presLayoutVars>
          <dgm:chMax val="1"/>
          <dgm:bulletEnabled val="1"/>
        </dgm:presLayoutVars>
      </dgm:prSet>
      <dgm:spPr/>
    </dgm:pt>
    <dgm:pt modelId="{2E64A7E1-0214-48D1-AE9C-44794A1075A5}" type="pres">
      <dgm:prSet presAssocID="{DAB858C3-575F-4D68-BFEC-21D7A9931C4E}" presName="descendantText" presStyleLbl="alignAccFollowNode1" presStyleIdx="6" presStyleCnt="9" custScaleX="81898">
        <dgm:presLayoutVars>
          <dgm:bulletEnabled val="1"/>
        </dgm:presLayoutVars>
      </dgm:prSet>
      <dgm:spPr/>
    </dgm:pt>
    <dgm:pt modelId="{B29C6D69-A609-4F6E-A816-F057E19BC8E5}" type="pres">
      <dgm:prSet presAssocID="{9460F578-DFB8-4CB8-8D3F-59618FD15D90}" presName="sp" presStyleCnt="0"/>
      <dgm:spPr/>
    </dgm:pt>
    <dgm:pt modelId="{5D4EFB6C-0E72-4EB4-84BB-0BEB43644199}" type="pres">
      <dgm:prSet presAssocID="{F034E934-A159-4B0E-8B5C-7CC68172420E}" presName="linNode" presStyleCnt="0"/>
      <dgm:spPr/>
    </dgm:pt>
    <dgm:pt modelId="{3016C46D-E571-4A26-BB09-731AF7B617E9}" type="pres">
      <dgm:prSet presAssocID="{F034E934-A159-4B0E-8B5C-7CC68172420E}" presName="parentText" presStyleLbl="node1" presStyleIdx="7" presStyleCnt="9">
        <dgm:presLayoutVars>
          <dgm:chMax val="1"/>
          <dgm:bulletEnabled val="1"/>
        </dgm:presLayoutVars>
      </dgm:prSet>
      <dgm:spPr/>
    </dgm:pt>
    <dgm:pt modelId="{2088CCA4-ACC7-4344-8F8C-76DFA5DBED43}" type="pres">
      <dgm:prSet presAssocID="{F034E934-A159-4B0E-8B5C-7CC68172420E}" presName="descendantText" presStyleLbl="alignAccFollowNode1" presStyleIdx="7" presStyleCnt="9" custScaleX="82440">
        <dgm:presLayoutVars>
          <dgm:bulletEnabled val="1"/>
        </dgm:presLayoutVars>
      </dgm:prSet>
      <dgm:spPr/>
    </dgm:pt>
    <dgm:pt modelId="{AA92A2F9-78DA-4D59-B241-69A05477AA29}" type="pres">
      <dgm:prSet presAssocID="{B735E85B-3094-4EA8-B7F2-8FB957546A97}" presName="sp" presStyleCnt="0"/>
      <dgm:spPr/>
    </dgm:pt>
    <dgm:pt modelId="{CC89F9BC-07DA-4C72-887A-7099306A0655}" type="pres">
      <dgm:prSet presAssocID="{65B21D15-D5C6-4D80-883A-3137E8BBEC52}" presName="linNode" presStyleCnt="0"/>
      <dgm:spPr/>
    </dgm:pt>
    <dgm:pt modelId="{1F602103-D9C4-454D-A6F1-11630CC5398D}" type="pres">
      <dgm:prSet presAssocID="{65B21D15-D5C6-4D80-883A-3137E8BBEC52}" presName="parentText" presStyleLbl="node1" presStyleIdx="8" presStyleCnt="9">
        <dgm:presLayoutVars>
          <dgm:chMax val="1"/>
          <dgm:bulletEnabled val="1"/>
        </dgm:presLayoutVars>
      </dgm:prSet>
      <dgm:spPr/>
    </dgm:pt>
    <dgm:pt modelId="{680ED764-CAE4-4276-BE58-2CB04E8B5006}" type="pres">
      <dgm:prSet presAssocID="{65B21D15-D5C6-4D80-883A-3137E8BBEC52}" presName="descendantText" presStyleLbl="alignAccFollowNode1" presStyleIdx="8" presStyleCnt="9" custScaleX="82998">
        <dgm:presLayoutVars>
          <dgm:bulletEnabled val="1"/>
        </dgm:presLayoutVars>
      </dgm:prSet>
      <dgm:spPr/>
    </dgm:pt>
  </dgm:ptLst>
  <dgm:cxnLst>
    <dgm:cxn modelId="{83F0C401-9A84-452E-BCF2-582456EB4C11}" type="presOf" srcId="{4E6C9AEE-7212-45D4-BA5D-8BA4480670B9}" destId="{B7CBBF15-7B20-4A87-BADA-7EFFC6EEEC73}" srcOrd="0" destOrd="0" presId="urn:microsoft.com/office/officeart/2005/8/layout/vList5"/>
    <dgm:cxn modelId="{B57AF406-0188-4282-BCEC-A80043BD1F79}" srcId="{41A26F3A-2223-4F5B-84A4-6D219E0713F1}" destId="{F7916300-87BD-4D7C-827A-3A3B15649334}" srcOrd="3" destOrd="0" parTransId="{7D1B184A-7159-4AD7-A143-3B1C699E4172}" sibTransId="{D3FA9A67-BF8A-4964-9224-B8707C8B31A7}"/>
    <dgm:cxn modelId="{B0710D0D-003B-4456-8319-9B229F2BC00F}" type="presOf" srcId="{41A26F3A-2223-4F5B-84A4-6D219E0713F1}" destId="{E1B75590-F151-4AB3-B0D3-6F886EACE701}" srcOrd="0" destOrd="0" presId="urn:microsoft.com/office/officeart/2005/8/layout/vList5"/>
    <dgm:cxn modelId="{540BA50D-8A8F-404E-B060-8FD58244ECD2}" srcId="{65B21D15-D5C6-4D80-883A-3137E8BBEC52}" destId="{0D03CD21-13B0-4DF2-BC16-896B728391A6}" srcOrd="0" destOrd="0" parTransId="{0318D498-A9DF-44E8-B3EB-0EAFC20C8249}" sibTransId="{0F97CADF-A4AA-4766-94A6-670E4D1CA2B9}"/>
    <dgm:cxn modelId="{3288570E-3792-4A27-BCB4-D75FA0CAECD3}" srcId="{5FAAFD84-4A16-4416-BDD6-495751D31AA7}" destId="{CD688E09-7FF3-4FD6-839E-A98F671C4BE3}" srcOrd="0" destOrd="0" parTransId="{4E6F890A-08D6-49E1-A629-CBD277C328BC}" sibTransId="{3277D191-4568-4D3B-9C72-87C7FE32A5EB}"/>
    <dgm:cxn modelId="{A044A924-C5D3-49B4-9BD0-8D8FA1CA2CFD}" type="presOf" srcId="{F6AF8317-8E3B-4C5C-AA88-DFCE198B4E0F}" destId="{2E64A7E1-0214-48D1-AE9C-44794A1075A5}" srcOrd="0" destOrd="0" presId="urn:microsoft.com/office/officeart/2005/8/layout/vList5"/>
    <dgm:cxn modelId="{8EBB6626-5422-4C81-88F9-CADEF261CED6}" type="presOf" srcId="{0D99723E-CF63-4EBE-B69E-FCAEB0C20E67}" destId="{7B5E31D1-A1F1-4580-8C02-2A87D9828145}" srcOrd="0" destOrd="0" presId="urn:microsoft.com/office/officeart/2005/8/layout/vList5"/>
    <dgm:cxn modelId="{83F0C92F-46EB-46E5-8A06-634F1F3CA062}" srcId="{41A26F3A-2223-4F5B-84A4-6D219E0713F1}" destId="{C70CA018-7B87-4CE0-9A1B-0B1253578B31}" srcOrd="1" destOrd="0" parTransId="{7DA0542D-7137-4B88-BB8A-39BC66A31731}" sibTransId="{A4563596-EAED-4DB6-959D-A02C837A5E10}"/>
    <dgm:cxn modelId="{736E3C34-ED3A-4DBE-9934-4C32DEC1DEAD}" srcId="{BC0F0EC6-9780-4BE1-87F0-3FB47C95F334}" destId="{6D8FA90E-DAC9-43B2-9364-ED6E945CC435}" srcOrd="0" destOrd="0" parTransId="{562A6777-2B34-4EC4-A2B8-A5551DD0DC09}" sibTransId="{ABA08B43-47FC-445F-9316-7EF8C37AB5D0}"/>
    <dgm:cxn modelId="{74BEB25D-3825-447D-9B54-1018F987051F}" srcId="{A6675C3E-F999-4BD5-B386-F1D59BE979AB}" destId="{44F496B5-C26A-4CE3-BFEC-553AAD94EA67}" srcOrd="0" destOrd="0" parTransId="{CE054B23-072C-4E9A-BE51-5FE3189F8ED3}" sibTransId="{91C82540-E915-4C3B-B866-C7A1A9546760}"/>
    <dgm:cxn modelId="{F822F746-CE52-4CB2-BF70-8BB606F10F34}" type="presOf" srcId="{A4E9FA51-0933-4BA9-BCD0-9C32C861DD81}" destId="{95E6F7B3-F98D-4A1C-A4FF-855311104D28}" srcOrd="0" destOrd="0" presId="urn:microsoft.com/office/officeart/2005/8/layout/vList5"/>
    <dgm:cxn modelId="{F5796449-F265-4227-A41E-683F809E7B34}" type="presOf" srcId="{C70CA018-7B87-4CE0-9A1B-0B1253578B31}" destId="{1550DA2D-BEB2-4C1D-836B-88C9EAEDF883}" srcOrd="0" destOrd="0" presId="urn:microsoft.com/office/officeart/2005/8/layout/vList5"/>
    <dgm:cxn modelId="{9042B54A-1CEA-44E2-9067-34F6E53173FD}" type="presOf" srcId="{A6675C3E-F999-4BD5-B386-F1D59BE979AB}" destId="{4C7B199C-5C63-4F70-AD9F-DAC85BA2EE9D}" srcOrd="0" destOrd="0" presId="urn:microsoft.com/office/officeart/2005/8/layout/vList5"/>
    <dgm:cxn modelId="{C5190051-2152-4193-8F99-8453DD8BDB42}" srcId="{41A26F3A-2223-4F5B-84A4-6D219E0713F1}" destId="{DAB858C3-575F-4D68-BFEC-21D7A9931C4E}" srcOrd="6" destOrd="0" parTransId="{DF98B349-3592-4D24-9288-E55AE416E5B9}" sibTransId="{9460F578-DFB8-4CB8-8D3F-59618FD15D90}"/>
    <dgm:cxn modelId="{ADBFFD51-F99E-4C43-B90F-AC83536126F3}" type="presOf" srcId="{F7916300-87BD-4D7C-827A-3A3B15649334}" destId="{2F4E1269-F45E-4A29-ADD1-DC0A6695899D}" srcOrd="0" destOrd="0" presId="urn:microsoft.com/office/officeart/2005/8/layout/vList5"/>
    <dgm:cxn modelId="{494B857F-D934-4C00-95BD-6C075C7BEC3F}" type="presOf" srcId="{6B1BD5D6-4E46-432C-8D74-5FFE9068492C}" destId="{FBBC1B87-E996-40B4-924A-3EBCCBE03B60}" srcOrd="0" destOrd="0" presId="urn:microsoft.com/office/officeart/2005/8/layout/vList5"/>
    <dgm:cxn modelId="{D2C3EF87-A51C-40FC-9B98-4854E3195691}" type="presOf" srcId="{15D526FD-68D1-411A-88A9-79B4FB95FEDE}" destId="{2088CCA4-ACC7-4344-8F8C-76DFA5DBED43}" srcOrd="0" destOrd="0" presId="urn:microsoft.com/office/officeart/2005/8/layout/vList5"/>
    <dgm:cxn modelId="{FEE8E78E-6571-4365-A1D1-332E3E567426}" srcId="{41A26F3A-2223-4F5B-84A4-6D219E0713F1}" destId="{65B21D15-D5C6-4D80-883A-3137E8BBEC52}" srcOrd="8" destOrd="0" parTransId="{A833DDC3-1D4D-4944-BE98-157D4097C8ED}" sibTransId="{23169306-D7B0-4493-8191-F377E3A09BA1}"/>
    <dgm:cxn modelId="{0B49D292-9499-413D-9A88-121DCDF96631}" type="presOf" srcId="{0D03CD21-13B0-4DF2-BC16-896B728391A6}" destId="{680ED764-CAE4-4276-BE58-2CB04E8B5006}" srcOrd="0" destOrd="0" presId="urn:microsoft.com/office/officeart/2005/8/layout/vList5"/>
    <dgm:cxn modelId="{2AE89E98-18D5-4B94-A6FE-C6741B9D668E}" type="presOf" srcId="{CD688E09-7FF3-4FD6-839E-A98F671C4BE3}" destId="{7399BB55-AE0F-44FC-B5FE-E3D261E3B930}" srcOrd="0" destOrd="0" presId="urn:microsoft.com/office/officeart/2005/8/layout/vList5"/>
    <dgm:cxn modelId="{6A68E898-18A2-4393-B020-FC3FA1A10874}" srcId="{41A26F3A-2223-4F5B-84A4-6D219E0713F1}" destId="{0D99723E-CF63-4EBE-B69E-FCAEB0C20E67}" srcOrd="5" destOrd="0" parTransId="{9526CE8B-8FAE-462E-BB40-4156A61EE0BA}" sibTransId="{15E6CB26-DE08-4D9C-BE7E-B1E73BD2B291}"/>
    <dgm:cxn modelId="{8948939C-E259-4A52-AAE4-26F0C99A6CFE}" srcId="{0D99723E-CF63-4EBE-B69E-FCAEB0C20E67}" destId="{4E6C9AEE-7212-45D4-BA5D-8BA4480670B9}" srcOrd="0" destOrd="0" parTransId="{4B359BF4-96C8-4ECC-B6E6-C42A702B5456}" sibTransId="{148FF58C-A84E-480C-B52D-A20EE1F35814}"/>
    <dgm:cxn modelId="{FD7DD09C-2A09-4E4D-BC4B-96700323ED4F}" type="presOf" srcId="{6D8FA90E-DAC9-43B2-9364-ED6E945CC435}" destId="{05FBD473-C9E2-4D46-85D7-6E2A5863323E}" srcOrd="0" destOrd="0" presId="urn:microsoft.com/office/officeart/2005/8/layout/vList5"/>
    <dgm:cxn modelId="{902F05A2-209D-46F0-A169-3D7034D7D4E4}" srcId="{F034E934-A159-4B0E-8B5C-7CC68172420E}" destId="{15D526FD-68D1-411A-88A9-79B4FB95FEDE}" srcOrd="0" destOrd="0" parTransId="{C46253D3-2EDB-4E7B-983B-183576600048}" sibTransId="{EB0A338D-8E96-47F9-BCAE-C78ECC8D0491}"/>
    <dgm:cxn modelId="{11C615AE-2B26-472F-986D-D7016CFE921D}" type="presOf" srcId="{BC0F0EC6-9780-4BE1-87F0-3FB47C95F334}" destId="{F165C99B-0570-4991-BBAC-6FFE6BA0D709}" srcOrd="0" destOrd="0" presId="urn:microsoft.com/office/officeart/2005/8/layout/vList5"/>
    <dgm:cxn modelId="{F26FE6B3-666A-4E45-8AF0-CB90722186FA}" srcId="{41A26F3A-2223-4F5B-84A4-6D219E0713F1}" destId="{F034E934-A159-4B0E-8B5C-7CC68172420E}" srcOrd="7" destOrd="0" parTransId="{F0347D94-FBBE-45F5-9B68-957879A468D8}" sibTransId="{B735E85B-3094-4EA8-B7F2-8FB957546A97}"/>
    <dgm:cxn modelId="{F172C2BA-50AB-4E09-B48E-4F94DD5C85F7}" srcId="{41A26F3A-2223-4F5B-84A4-6D219E0713F1}" destId="{BC0F0EC6-9780-4BE1-87F0-3FB47C95F334}" srcOrd="2" destOrd="0" parTransId="{E41B70A7-EA53-4051-988D-3819C6E46471}" sibTransId="{7B3C9895-39EF-4336-96DA-D8F1FF642415}"/>
    <dgm:cxn modelId="{81DC0DCA-BDC1-4038-83D1-E807BC9AC746}" type="presOf" srcId="{65B21D15-D5C6-4D80-883A-3137E8BBEC52}" destId="{1F602103-D9C4-454D-A6F1-11630CC5398D}" srcOrd="0" destOrd="0" presId="urn:microsoft.com/office/officeart/2005/8/layout/vList5"/>
    <dgm:cxn modelId="{524F29D3-EF84-4B07-B0FB-70CEA6ED706A}" srcId="{C70CA018-7B87-4CE0-9A1B-0B1253578B31}" destId="{6B1BD5D6-4E46-432C-8D74-5FFE9068492C}" srcOrd="0" destOrd="0" parTransId="{C31F2E91-DE2F-4EB5-A394-DF8BD11722DD}" sibTransId="{42BC6939-44F1-4CB6-8B00-F04ED1952C94}"/>
    <dgm:cxn modelId="{9D0A4DDD-7E2C-4B92-9C98-6BC434DF46E5}" type="presOf" srcId="{44F496B5-C26A-4CE3-BFEC-553AAD94EA67}" destId="{72B75F98-E805-465A-AD18-1D81E6E327A2}" srcOrd="0" destOrd="0" presId="urn:microsoft.com/office/officeart/2005/8/layout/vList5"/>
    <dgm:cxn modelId="{FEE4A8E8-5FCB-4AEB-A2EF-D3A16B03A7D8}" srcId="{41A26F3A-2223-4F5B-84A4-6D219E0713F1}" destId="{A6675C3E-F999-4BD5-B386-F1D59BE979AB}" srcOrd="0" destOrd="0" parTransId="{F8AF9B4B-1F54-4C44-88B1-F430317FDC9F}" sibTransId="{2E21E6DD-B952-40CE-93A0-D4BA7DB0948D}"/>
    <dgm:cxn modelId="{159ABEE9-3BE7-4D3B-BCAC-0E23B5E657EE}" type="presOf" srcId="{5FAAFD84-4A16-4416-BDD6-495751D31AA7}" destId="{37EA09D0-9E40-4781-8B55-7C49C6695D86}" srcOrd="0" destOrd="0" presId="urn:microsoft.com/office/officeart/2005/8/layout/vList5"/>
    <dgm:cxn modelId="{926124EF-5C4F-439B-AD1C-75A218FAED6A}" srcId="{F7916300-87BD-4D7C-827A-3A3B15649334}" destId="{A4E9FA51-0933-4BA9-BCD0-9C32C861DD81}" srcOrd="0" destOrd="0" parTransId="{49D9361F-9462-4307-B2F6-843A983BA30C}" sibTransId="{2B1A5CDD-1043-4422-966B-8FAC69A29E17}"/>
    <dgm:cxn modelId="{659E13F2-BD86-4E82-A781-AC068E60F380}" type="presOf" srcId="{F034E934-A159-4B0E-8B5C-7CC68172420E}" destId="{3016C46D-E571-4A26-BB09-731AF7B617E9}" srcOrd="0" destOrd="0" presId="urn:microsoft.com/office/officeart/2005/8/layout/vList5"/>
    <dgm:cxn modelId="{F8140CF5-25C1-4F6F-BA93-18366397014E}" srcId="{DAB858C3-575F-4D68-BFEC-21D7A9931C4E}" destId="{F6AF8317-8E3B-4C5C-AA88-DFCE198B4E0F}" srcOrd="0" destOrd="0" parTransId="{2F26A37C-3240-480F-B69F-DC3112680502}" sibTransId="{7523479B-B79E-4C93-9B00-DCA630533BBB}"/>
    <dgm:cxn modelId="{B9DC29FC-758E-408E-86B7-4FD87BB5E488}" srcId="{41A26F3A-2223-4F5B-84A4-6D219E0713F1}" destId="{5FAAFD84-4A16-4416-BDD6-495751D31AA7}" srcOrd="4" destOrd="0" parTransId="{BDD7F47F-ABC2-45ED-B634-A9E1588C2BD6}" sibTransId="{450F1364-31D7-4655-A5C0-7C6850CE343B}"/>
    <dgm:cxn modelId="{B69557FD-153C-4F68-B563-EB9F3D826EFE}" type="presOf" srcId="{DAB858C3-575F-4D68-BFEC-21D7A9931C4E}" destId="{6814DA83-2953-45F6-9728-F61A6B988991}" srcOrd="0" destOrd="0" presId="urn:microsoft.com/office/officeart/2005/8/layout/vList5"/>
    <dgm:cxn modelId="{7A373206-8CA7-40BF-8642-0FFC5E508E86}" type="presParOf" srcId="{E1B75590-F151-4AB3-B0D3-6F886EACE701}" destId="{3E6FE7CC-1E13-477D-871F-0CFA06452A78}" srcOrd="0" destOrd="0" presId="urn:microsoft.com/office/officeart/2005/8/layout/vList5"/>
    <dgm:cxn modelId="{FC2ABDC8-DEA9-4342-B551-9EE7F46C771D}" type="presParOf" srcId="{3E6FE7CC-1E13-477D-871F-0CFA06452A78}" destId="{4C7B199C-5C63-4F70-AD9F-DAC85BA2EE9D}" srcOrd="0" destOrd="0" presId="urn:microsoft.com/office/officeart/2005/8/layout/vList5"/>
    <dgm:cxn modelId="{4C31F154-D59E-4823-A322-0D75CD30DA80}" type="presParOf" srcId="{3E6FE7CC-1E13-477D-871F-0CFA06452A78}" destId="{72B75F98-E805-465A-AD18-1D81E6E327A2}" srcOrd="1" destOrd="0" presId="urn:microsoft.com/office/officeart/2005/8/layout/vList5"/>
    <dgm:cxn modelId="{869B9304-3822-4FF5-AAE0-DBE7B0353788}" type="presParOf" srcId="{E1B75590-F151-4AB3-B0D3-6F886EACE701}" destId="{50A2714E-9033-4209-BAE7-C77C8495E37F}" srcOrd="1" destOrd="0" presId="urn:microsoft.com/office/officeart/2005/8/layout/vList5"/>
    <dgm:cxn modelId="{38CA1A23-5958-4A7C-90EE-A1630F3E3FEB}" type="presParOf" srcId="{E1B75590-F151-4AB3-B0D3-6F886EACE701}" destId="{EA9A4BC4-0A7F-46F1-9790-1C7A759F9C28}" srcOrd="2" destOrd="0" presId="urn:microsoft.com/office/officeart/2005/8/layout/vList5"/>
    <dgm:cxn modelId="{64741CE1-84AA-4811-BACA-293B1D312F1C}" type="presParOf" srcId="{EA9A4BC4-0A7F-46F1-9790-1C7A759F9C28}" destId="{1550DA2D-BEB2-4C1D-836B-88C9EAEDF883}" srcOrd="0" destOrd="0" presId="urn:microsoft.com/office/officeart/2005/8/layout/vList5"/>
    <dgm:cxn modelId="{D6C85B1E-FE5F-4675-825B-B4246805DDD2}" type="presParOf" srcId="{EA9A4BC4-0A7F-46F1-9790-1C7A759F9C28}" destId="{FBBC1B87-E996-40B4-924A-3EBCCBE03B60}" srcOrd="1" destOrd="0" presId="urn:microsoft.com/office/officeart/2005/8/layout/vList5"/>
    <dgm:cxn modelId="{A0454DEF-06F7-42F8-A1D7-66F7D298B1A2}" type="presParOf" srcId="{E1B75590-F151-4AB3-B0D3-6F886EACE701}" destId="{72F57837-76C2-4792-8BC8-6B0FB60590FE}" srcOrd="3" destOrd="0" presId="urn:microsoft.com/office/officeart/2005/8/layout/vList5"/>
    <dgm:cxn modelId="{1547371D-96DF-4861-90F1-C1215923D3FD}" type="presParOf" srcId="{E1B75590-F151-4AB3-B0D3-6F886EACE701}" destId="{CB308C63-7730-4E6A-B81A-E362C7665D65}" srcOrd="4" destOrd="0" presId="urn:microsoft.com/office/officeart/2005/8/layout/vList5"/>
    <dgm:cxn modelId="{CD61E7E1-BB98-4DEB-A1FB-DCF47FED81C2}" type="presParOf" srcId="{CB308C63-7730-4E6A-B81A-E362C7665D65}" destId="{F165C99B-0570-4991-BBAC-6FFE6BA0D709}" srcOrd="0" destOrd="0" presId="urn:microsoft.com/office/officeart/2005/8/layout/vList5"/>
    <dgm:cxn modelId="{90BC0534-ABAE-49A1-8128-6210E914C0EF}" type="presParOf" srcId="{CB308C63-7730-4E6A-B81A-E362C7665D65}" destId="{05FBD473-C9E2-4D46-85D7-6E2A5863323E}" srcOrd="1" destOrd="0" presId="urn:microsoft.com/office/officeart/2005/8/layout/vList5"/>
    <dgm:cxn modelId="{E8D11A09-15BE-4B92-A7C7-182D20D3DD3A}" type="presParOf" srcId="{E1B75590-F151-4AB3-B0D3-6F886EACE701}" destId="{56224382-00F3-4A97-B87D-140B025F9899}" srcOrd="5" destOrd="0" presId="urn:microsoft.com/office/officeart/2005/8/layout/vList5"/>
    <dgm:cxn modelId="{14D4A3B1-54A7-45F3-8BDB-4B96A6358CA4}" type="presParOf" srcId="{E1B75590-F151-4AB3-B0D3-6F886EACE701}" destId="{60A2454C-31BC-4312-9421-5C2C74D4BED9}" srcOrd="6" destOrd="0" presId="urn:microsoft.com/office/officeart/2005/8/layout/vList5"/>
    <dgm:cxn modelId="{91DA3852-6D09-46DC-92B0-F20E5D21032B}" type="presParOf" srcId="{60A2454C-31BC-4312-9421-5C2C74D4BED9}" destId="{2F4E1269-F45E-4A29-ADD1-DC0A6695899D}" srcOrd="0" destOrd="0" presId="urn:microsoft.com/office/officeart/2005/8/layout/vList5"/>
    <dgm:cxn modelId="{36F3D073-580C-4063-9366-1D47BD4EBBB5}" type="presParOf" srcId="{60A2454C-31BC-4312-9421-5C2C74D4BED9}" destId="{95E6F7B3-F98D-4A1C-A4FF-855311104D28}" srcOrd="1" destOrd="0" presId="urn:microsoft.com/office/officeart/2005/8/layout/vList5"/>
    <dgm:cxn modelId="{0F778D12-E327-40CD-9A67-2AAD0CB704B8}" type="presParOf" srcId="{E1B75590-F151-4AB3-B0D3-6F886EACE701}" destId="{0C6FF917-3A6D-47FA-8E53-EBDB1CDFE112}" srcOrd="7" destOrd="0" presId="urn:microsoft.com/office/officeart/2005/8/layout/vList5"/>
    <dgm:cxn modelId="{D5EEBF5E-173D-4ED3-A89B-B7A5A980FB62}" type="presParOf" srcId="{E1B75590-F151-4AB3-B0D3-6F886EACE701}" destId="{26EA2769-8C8F-480E-9086-AB353956B3CE}" srcOrd="8" destOrd="0" presId="urn:microsoft.com/office/officeart/2005/8/layout/vList5"/>
    <dgm:cxn modelId="{44EA80C2-6F24-43D8-9292-0CA1F611A29E}" type="presParOf" srcId="{26EA2769-8C8F-480E-9086-AB353956B3CE}" destId="{37EA09D0-9E40-4781-8B55-7C49C6695D86}" srcOrd="0" destOrd="0" presId="urn:microsoft.com/office/officeart/2005/8/layout/vList5"/>
    <dgm:cxn modelId="{D6B6E10B-84ED-40C7-B62F-EDBAE4049186}" type="presParOf" srcId="{26EA2769-8C8F-480E-9086-AB353956B3CE}" destId="{7399BB55-AE0F-44FC-B5FE-E3D261E3B930}" srcOrd="1" destOrd="0" presId="urn:microsoft.com/office/officeart/2005/8/layout/vList5"/>
    <dgm:cxn modelId="{C0DF9969-2DEF-4BD2-9A1F-95CA3CF868D5}" type="presParOf" srcId="{E1B75590-F151-4AB3-B0D3-6F886EACE701}" destId="{D840FC41-79F0-40DE-9399-83F19498B6BB}" srcOrd="9" destOrd="0" presId="urn:microsoft.com/office/officeart/2005/8/layout/vList5"/>
    <dgm:cxn modelId="{77427F20-0A57-41DB-AB41-DEB34FC71F7A}" type="presParOf" srcId="{E1B75590-F151-4AB3-B0D3-6F886EACE701}" destId="{03D3AB72-F01E-43D6-913E-44246D2AD33A}" srcOrd="10" destOrd="0" presId="urn:microsoft.com/office/officeart/2005/8/layout/vList5"/>
    <dgm:cxn modelId="{F9E33A85-0BA9-410B-90E8-C8124919A839}" type="presParOf" srcId="{03D3AB72-F01E-43D6-913E-44246D2AD33A}" destId="{7B5E31D1-A1F1-4580-8C02-2A87D9828145}" srcOrd="0" destOrd="0" presId="urn:microsoft.com/office/officeart/2005/8/layout/vList5"/>
    <dgm:cxn modelId="{C435E3F6-424D-4B56-A254-8FCAAEA00BB0}" type="presParOf" srcId="{03D3AB72-F01E-43D6-913E-44246D2AD33A}" destId="{B7CBBF15-7B20-4A87-BADA-7EFFC6EEEC73}" srcOrd="1" destOrd="0" presId="urn:microsoft.com/office/officeart/2005/8/layout/vList5"/>
    <dgm:cxn modelId="{926E7709-501E-4BE1-AEEB-EA549BBC35F8}" type="presParOf" srcId="{E1B75590-F151-4AB3-B0D3-6F886EACE701}" destId="{24432C5D-EAB8-44BE-BFCC-3FB03798E84A}" srcOrd="11" destOrd="0" presId="urn:microsoft.com/office/officeart/2005/8/layout/vList5"/>
    <dgm:cxn modelId="{2806BBC0-B17A-4E54-8B32-8D1AF5361C64}" type="presParOf" srcId="{E1B75590-F151-4AB3-B0D3-6F886EACE701}" destId="{DD161DBC-440D-42FA-926D-38F3147FE224}" srcOrd="12" destOrd="0" presId="urn:microsoft.com/office/officeart/2005/8/layout/vList5"/>
    <dgm:cxn modelId="{4DECD66C-46CC-4AD4-A8FE-434DC1507DDD}" type="presParOf" srcId="{DD161DBC-440D-42FA-926D-38F3147FE224}" destId="{6814DA83-2953-45F6-9728-F61A6B988991}" srcOrd="0" destOrd="0" presId="urn:microsoft.com/office/officeart/2005/8/layout/vList5"/>
    <dgm:cxn modelId="{75E6F825-1034-47D6-A822-281DF44B8154}" type="presParOf" srcId="{DD161DBC-440D-42FA-926D-38F3147FE224}" destId="{2E64A7E1-0214-48D1-AE9C-44794A1075A5}" srcOrd="1" destOrd="0" presId="urn:microsoft.com/office/officeart/2005/8/layout/vList5"/>
    <dgm:cxn modelId="{5CB5D948-67E2-4104-A49E-93EDE21D4726}" type="presParOf" srcId="{E1B75590-F151-4AB3-B0D3-6F886EACE701}" destId="{B29C6D69-A609-4F6E-A816-F057E19BC8E5}" srcOrd="13" destOrd="0" presId="urn:microsoft.com/office/officeart/2005/8/layout/vList5"/>
    <dgm:cxn modelId="{1DE9D401-3EF3-4DB1-85FE-070E0E2243F8}" type="presParOf" srcId="{E1B75590-F151-4AB3-B0D3-6F886EACE701}" destId="{5D4EFB6C-0E72-4EB4-84BB-0BEB43644199}" srcOrd="14" destOrd="0" presId="urn:microsoft.com/office/officeart/2005/8/layout/vList5"/>
    <dgm:cxn modelId="{89E9384F-C54B-41CD-980A-F452050BB419}" type="presParOf" srcId="{5D4EFB6C-0E72-4EB4-84BB-0BEB43644199}" destId="{3016C46D-E571-4A26-BB09-731AF7B617E9}" srcOrd="0" destOrd="0" presId="urn:microsoft.com/office/officeart/2005/8/layout/vList5"/>
    <dgm:cxn modelId="{4651ABF1-B312-420E-8814-7FEB5ED024B6}" type="presParOf" srcId="{5D4EFB6C-0E72-4EB4-84BB-0BEB43644199}" destId="{2088CCA4-ACC7-4344-8F8C-76DFA5DBED43}" srcOrd="1" destOrd="0" presId="urn:microsoft.com/office/officeart/2005/8/layout/vList5"/>
    <dgm:cxn modelId="{0B7D4BB6-E443-4063-AC60-7B03C53CD9B4}" type="presParOf" srcId="{E1B75590-F151-4AB3-B0D3-6F886EACE701}" destId="{AA92A2F9-78DA-4D59-B241-69A05477AA29}" srcOrd="15" destOrd="0" presId="urn:microsoft.com/office/officeart/2005/8/layout/vList5"/>
    <dgm:cxn modelId="{34D85EFB-C04B-4420-9318-6473EE56AC72}" type="presParOf" srcId="{E1B75590-F151-4AB3-B0D3-6F886EACE701}" destId="{CC89F9BC-07DA-4C72-887A-7099306A0655}" srcOrd="16" destOrd="0" presId="urn:microsoft.com/office/officeart/2005/8/layout/vList5"/>
    <dgm:cxn modelId="{15A81EB1-C13C-46DD-903A-44E6F9635793}" type="presParOf" srcId="{CC89F9BC-07DA-4C72-887A-7099306A0655}" destId="{1F602103-D9C4-454D-A6F1-11630CC5398D}" srcOrd="0" destOrd="0" presId="urn:microsoft.com/office/officeart/2005/8/layout/vList5"/>
    <dgm:cxn modelId="{0E90B470-2C48-4B46-9F48-F305831236EF}" type="presParOf" srcId="{CC89F9BC-07DA-4C72-887A-7099306A0655}" destId="{680ED764-CAE4-4276-BE58-2CB04E8B500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20B3F21-0939-4E1F-A829-44E496BCB716}" type="doc">
      <dgm:prSet loTypeId="urn:microsoft.com/office/officeart/2005/8/layout/gear1" loCatId="cycle" qsTypeId="urn:microsoft.com/office/officeart/2005/8/quickstyle/simple1" qsCatId="simple" csTypeId="urn:microsoft.com/office/officeart/2005/8/colors/accent4_5" csCatId="accent4" phldr="1"/>
      <dgm:spPr/>
    </dgm:pt>
    <dgm:pt modelId="{08BA3468-62BC-43C3-9F50-A3D6DDF684FB}">
      <dgm:prSet phldrT="[Текст]" custT="1"/>
      <dgm:spPr/>
      <dgm:t>
        <a:bodyPr/>
        <a:lstStyle/>
        <a:p>
          <a:r>
            <a:rPr lang="ru-RU" sz="2100" b="1" dirty="0">
              <a:solidFill>
                <a:schemeClr val="tx1"/>
              </a:solidFill>
            </a:rPr>
            <a:t>Основная часть</a:t>
          </a:r>
        </a:p>
        <a:p>
          <a:r>
            <a:rPr lang="ru-RU" sz="2100" b="1" dirty="0">
              <a:solidFill>
                <a:schemeClr val="tx1"/>
              </a:solidFill>
            </a:rPr>
            <a:t>6-7 мин</a:t>
          </a:r>
        </a:p>
      </dgm:t>
    </dgm:pt>
    <dgm:pt modelId="{3D94D329-0518-4764-AB01-F705830B578B}" type="parTrans" cxnId="{F98D940A-2D66-4B23-858E-42AA3D300ECD}">
      <dgm:prSet/>
      <dgm:spPr/>
      <dgm:t>
        <a:bodyPr/>
        <a:lstStyle/>
        <a:p>
          <a:endParaRPr lang="ru-RU"/>
        </a:p>
      </dgm:t>
    </dgm:pt>
    <dgm:pt modelId="{6E2CC04A-E7A4-439A-A9AD-286E3FBA86FD}" type="sibTrans" cxnId="{F98D940A-2D66-4B23-858E-42AA3D300ECD}">
      <dgm:prSet/>
      <dgm:spPr>
        <a:solidFill>
          <a:schemeClr val="accent4">
            <a:shade val="90000"/>
            <a:hueOff val="0"/>
            <a:satOff val="0"/>
            <a:lumOff val="0"/>
            <a:alpha val="0"/>
          </a:schemeClr>
        </a:solidFill>
      </dgm:spPr>
      <dgm:t>
        <a:bodyPr/>
        <a:lstStyle/>
        <a:p>
          <a:endParaRPr lang="ru-RU"/>
        </a:p>
      </dgm:t>
    </dgm:pt>
    <dgm:pt modelId="{89D7FA7F-47B3-4498-89D5-B3790B697705}">
      <dgm:prSet phldrT="[Текст]" custT="1"/>
      <dgm:spPr/>
      <dgm:t>
        <a:bodyPr/>
        <a:lstStyle/>
        <a:p>
          <a:r>
            <a:rPr lang="ru-RU" sz="1600" b="1" dirty="0">
              <a:solidFill>
                <a:schemeClr val="tx1"/>
              </a:solidFill>
            </a:rPr>
            <a:t>Заключение</a:t>
          </a:r>
        </a:p>
        <a:p>
          <a:r>
            <a:rPr lang="ru-RU" sz="1600" b="1" dirty="0">
              <a:solidFill>
                <a:schemeClr val="tx1"/>
              </a:solidFill>
            </a:rPr>
            <a:t>2 мин</a:t>
          </a:r>
        </a:p>
      </dgm:t>
    </dgm:pt>
    <dgm:pt modelId="{1C3AD7EB-AF76-4120-A6F5-05561CBAEC80}" type="parTrans" cxnId="{D82018EA-FAC2-4ABE-BEC2-D356BBDF3991}">
      <dgm:prSet/>
      <dgm:spPr/>
      <dgm:t>
        <a:bodyPr/>
        <a:lstStyle/>
        <a:p>
          <a:endParaRPr lang="ru-RU"/>
        </a:p>
      </dgm:t>
    </dgm:pt>
    <dgm:pt modelId="{E20FDC9B-E6BF-4C23-A996-71C423C4A549}" type="sibTrans" cxnId="{D82018EA-FAC2-4ABE-BEC2-D356BBDF3991}">
      <dgm:prSet/>
      <dgm:spPr>
        <a:solidFill>
          <a:srgbClr val="5799D5"/>
        </a:solidFill>
      </dgm:spPr>
      <dgm:t>
        <a:bodyPr/>
        <a:lstStyle/>
        <a:p>
          <a:endParaRPr lang="ru-RU"/>
        </a:p>
      </dgm:t>
    </dgm:pt>
    <dgm:pt modelId="{8B674520-D4D4-463C-A3F7-6DA665AD71B5}">
      <dgm:prSet phldrT="[Текст]" custT="1"/>
      <dgm:spPr/>
      <dgm:t>
        <a:bodyPr/>
        <a:lstStyle/>
        <a:p>
          <a:r>
            <a:rPr lang="ru-RU" sz="1600" b="1" dirty="0">
              <a:solidFill>
                <a:schemeClr val="tx1"/>
              </a:solidFill>
            </a:rPr>
            <a:t>Введение</a:t>
          </a:r>
        </a:p>
        <a:p>
          <a:r>
            <a:rPr lang="ru-RU" sz="1600" b="1" dirty="0">
              <a:solidFill>
                <a:schemeClr val="tx1"/>
              </a:solidFill>
            </a:rPr>
            <a:t>1-2 мин</a:t>
          </a:r>
        </a:p>
      </dgm:t>
    </dgm:pt>
    <dgm:pt modelId="{7327415E-4478-4A0B-B3CD-570B22796F4B}" type="parTrans" cxnId="{64B1146D-20C0-4FE3-AEF3-98CA3FD82F33}">
      <dgm:prSet/>
      <dgm:spPr/>
      <dgm:t>
        <a:bodyPr/>
        <a:lstStyle/>
        <a:p>
          <a:endParaRPr lang="ru-RU"/>
        </a:p>
      </dgm:t>
    </dgm:pt>
    <dgm:pt modelId="{C36C937E-06AB-47F0-A551-8EC0E84BD82B}" type="sibTrans" cxnId="{64B1146D-20C0-4FE3-AEF3-98CA3FD82F33}">
      <dgm:prSet/>
      <dgm:spPr>
        <a:solidFill>
          <a:schemeClr val="accent4">
            <a:shade val="90000"/>
            <a:hueOff val="-634169"/>
            <a:satOff val="0"/>
            <a:lumOff val="39034"/>
            <a:alpha val="0"/>
          </a:schemeClr>
        </a:solidFill>
      </dgm:spPr>
      <dgm:t>
        <a:bodyPr/>
        <a:lstStyle/>
        <a:p>
          <a:endParaRPr lang="ru-RU"/>
        </a:p>
      </dgm:t>
    </dgm:pt>
    <dgm:pt modelId="{69B8AFD7-FF64-45FD-B854-537992711BB7}" type="pres">
      <dgm:prSet presAssocID="{E20B3F21-0939-4E1F-A829-44E496BCB716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B6D175A2-5103-4CA8-AEFD-1762B59B78F7}" type="pres">
      <dgm:prSet presAssocID="{08BA3468-62BC-43C3-9F50-A3D6DDF684FB}" presName="gear1" presStyleLbl="node1" presStyleIdx="0" presStyleCnt="3" custScaleX="106591" custLinFactNeighborX="-69755" custLinFactNeighborY="-23202">
        <dgm:presLayoutVars>
          <dgm:chMax val="1"/>
          <dgm:bulletEnabled val="1"/>
        </dgm:presLayoutVars>
      </dgm:prSet>
      <dgm:spPr/>
    </dgm:pt>
    <dgm:pt modelId="{44485648-3E51-4C5A-9B12-B98A3D40F171}" type="pres">
      <dgm:prSet presAssocID="{08BA3468-62BC-43C3-9F50-A3D6DDF684FB}" presName="gear1srcNode" presStyleLbl="node1" presStyleIdx="0" presStyleCnt="3"/>
      <dgm:spPr/>
    </dgm:pt>
    <dgm:pt modelId="{38CFF936-0CD9-485F-AE01-CAB1F998EFFC}" type="pres">
      <dgm:prSet presAssocID="{08BA3468-62BC-43C3-9F50-A3D6DDF684FB}" presName="gear1dstNode" presStyleLbl="node1" presStyleIdx="0" presStyleCnt="3"/>
      <dgm:spPr/>
    </dgm:pt>
    <dgm:pt modelId="{6AD57B90-1A28-4E36-8408-03B35BB5F954}" type="pres">
      <dgm:prSet presAssocID="{89D7FA7F-47B3-4498-89D5-B3790B697705}" presName="gear2" presStyleLbl="node1" presStyleIdx="1" presStyleCnt="3" custScaleX="108147" custLinFactX="9347" custLinFactNeighborX="100000" custLinFactNeighborY="57872">
        <dgm:presLayoutVars>
          <dgm:chMax val="1"/>
          <dgm:bulletEnabled val="1"/>
        </dgm:presLayoutVars>
      </dgm:prSet>
      <dgm:spPr/>
    </dgm:pt>
    <dgm:pt modelId="{E67AAB79-5186-4C3F-AF91-6A826333C584}" type="pres">
      <dgm:prSet presAssocID="{89D7FA7F-47B3-4498-89D5-B3790B697705}" presName="gear2srcNode" presStyleLbl="node1" presStyleIdx="1" presStyleCnt="3"/>
      <dgm:spPr/>
    </dgm:pt>
    <dgm:pt modelId="{3FC2557B-F3A9-4A7F-B218-23A099D938E5}" type="pres">
      <dgm:prSet presAssocID="{89D7FA7F-47B3-4498-89D5-B3790B697705}" presName="gear2dstNode" presStyleLbl="node1" presStyleIdx="1" presStyleCnt="3"/>
      <dgm:spPr/>
    </dgm:pt>
    <dgm:pt modelId="{DCB7EEC7-C139-47E3-8981-004AD126F073}" type="pres">
      <dgm:prSet presAssocID="{8B674520-D4D4-463C-A3F7-6DA665AD71B5}" presName="gear3" presStyleLbl="node1" presStyleIdx="2" presStyleCnt="3"/>
      <dgm:spPr/>
    </dgm:pt>
    <dgm:pt modelId="{FAFFF69E-DBFD-4EE1-A029-05DEB554FC41}" type="pres">
      <dgm:prSet presAssocID="{8B674520-D4D4-463C-A3F7-6DA665AD71B5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A429B9BE-64AF-44DC-A6D8-31781CC49DBB}" type="pres">
      <dgm:prSet presAssocID="{8B674520-D4D4-463C-A3F7-6DA665AD71B5}" presName="gear3srcNode" presStyleLbl="node1" presStyleIdx="2" presStyleCnt="3"/>
      <dgm:spPr/>
    </dgm:pt>
    <dgm:pt modelId="{A2035236-E470-4752-AD09-4DC3C9285796}" type="pres">
      <dgm:prSet presAssocID="{8B674520-D4D4-463C-A3F7-6DA665AD71B5}" presName="gear3dstNode" presStyleLbl="node1" presStyleIdx="2" presStyleCnt="3"/>
      <dgm:spPr/>
    </dgm:pt>
    <dgm:pt modelId="{11B021D8-EAE6-4D4B-86AF-71E4E7E73050}" type="pres">
      <dgm:prSet presAssocID="{6E2CC04A-E7A4-439A-A9AD-286E3FBA86FD}" presName="connector1" presStyleLbl="sibTrans2D1" presStyleIdx="0" presStyleCnt="3" custAng="18976429" custScaleX="56353" custScaleY="47940" custLinFactNeighborX="-10095" custLinFactNeighborY="-15863"/>
      <dgm:spPr/>
    </dgm:pt>
    <dgm:pt modelId="{4C9F89D8-D4AA-4D50-B09C-09F063777586}" type="pres">
      <dgm:prSet presAssocID="{E20FDC9B-E6BF-4C23-A996-71C423C4A549}" presName="connector2" presStyleLbl="sibTrans2D1" presStyleIdx="1" presStyleCnt="3" custAng="1823630" custLinFactNeighborX="-2626" custLinFactNeighborY="-6565"/>
      <dgm:spPr/>
    </dgm:pt>
    <dgm:pt modelId="{27ABE617-FE63-487C-9BE0-E1439931CC1D}" type="pres">
      <dgm:prSet presAssocID="{C36C937E-06AB-47F0-A551-8EC0E84BD82B}" presName="connector3" presStyleLbl="sibTrans2D1" presStyleIdx="2" presStyleCnt="3"/>
      <dgm:spPr/>
    </dgm:pt>
  </dgm:ptLst>
  <dgm:cxnLst>
    <dgm:cxn modelId="{F98D940A-2D66-4B23-858E-42AA3D300ECD}" srcId="{E20B3F21-0939-4E1F-A829-44E496BCB716}" destId="{08BA3468-62BC-43C3-9F50-A3D6DDF684FB}" srcOrd="0" destOrd="0" parTransId="{3D94D329-0518-4764-AB01-F705830B578B}" sibTransId="{6E2CC04A-E7A4-439A-A9AD-286E3FBA86FD}"/>
    <dgm:cxn modelId="{10EF3D1A-14A2-4048-899B-905E225D701B}" type="presOf" srcId="{08BA3468-62BC-43C3-9F50-A3D6DDF684FB}" destId="{44485648-3E51-4C5A-9B12-B98A3D40F171}" srcOrd="1" destOrd="0" presId="urn:microsoft.com/office/officeart/2005/8/layout/gear1"/>
    <dgm:cxn modelId="{09D33B23-DB13-4445-9912-8E3DE9321D10}" type="presOf" srcId="{08BA3468-62BC-43C3-9F50-A3D6DDF684FB}" destId="{B6D175A2-5103-4CA8-AEFD-1762B59B78F7}" srcOrd="0" destOrd="0" presId="urn:microsoft.com/office/officeart/2005/8/layout/gear1"/>
    <dgm:cxn modelId="{FDA7CA5E-1337-447D-84DE-D720AF714E16}" type="presOf" srcId="{89D7FA7F-47B3-4498-89D5-B3790B697705}" destId="{6AD57B90-1A28-4E36-8408-03B35BB5F954}" srcOrd="0" destOrd="0" presId="urn:microsoft.com/office/officeart/2005/8/layout/gear1"/>
    <dgm:cxn modelId="{003D5C62-38B0-42CE-A84F-2AF91A4883EA}" type="presOf" srcId="{C36C937E-06AB-47F0-A551-8EC0E84BD82B}" destId="{27ABE617-FE63-487C-9BE0-E1439931CC1D}" srcOrd="0" destOrd="0" presId="urn:microsoft.com/office/officeart/2005/8/layout/gear1"/>
    <dgm:cxn modelId="{262DE744-98D3-48F0-A9D5-D2DEDC98D6BD}" type="presOf" srcId="{89D7FA7F-47B3-4498-89D5-B3790B697705}" destId="{3FC2557B-F3A9-4A7F-B218-23A099D938E5}" srcOrd="2" destOrd="0" presId="urn:microsoft.com/office/officeart/2005/8/layout/gear1"/>
    <dgm:cxn modelId="{64B1146D-20C0-4FE3-AEF3-98CA3FD82F33}" srcId="{E20B3F21-0939-4E1F-A829-44E496BCB716}" destId="{8B674520-D4D4-463C-A3F7-6DA665AD71B5}" srcOrd="2" destOrd="0" parTransId="{7327415E-4478-4A0B-B3CD-570B22796F4B}" sibTransId="{C36C937E-06AB-47F0-A551-8EC0E84BD82B}"/>
    <dgm:cxn modelId="{04A72C4D-9C68-475F-988C-604CFB408C50}" type="presOf" srcId="{08BA3468-62BC-43C3-9F50-A3D6DDF684FB}" destId="{38CFF936-0CD9-485F-AE01-CAB1F998EFFC}" srcOrd="2" destOrd="0" presId="urn:microsoft.com/office/officeart/2005/8/layout/gear1"/>
    <dgm:cxn modelId="{FD6E894E-A9A5-4370-BC47-DACB87B882F0}" type="presOf" srcId="{8B674520-D4D4-463C-A3F7-6DA665AD71B5}" destId="{DCB7EEC7-C139-47E3-8981-004AD126F073}" srcOrd="0" destOrd="0" presId="urn:microsoft.com/office/officeart/2005/8/layout/gear1"/>
    <dgm:cxn modelId="{44A01355-9256-4B63-8390-50D2B70D0EF8}" type="presOf" srcId="{8B674520-D4D4-463C-A3F7-6DA665AD71B5}" destId="{A2035236-E470-4752-AD09-4DC3C9285796}" srcOrd="3" destOrd="0" presId="urn:microsoft.com/office/officeart/2005/8/layout/gear1"/>
    <dgm:cxn modelId="{E7CCC57C-C417-4ABB-AAFC-1CFAE686E768}" type="presOf" srcId="{8B674520-D4D4-463C-A3F7-6DA665AD71B5}" destId="{A429B9BE-64AF-44DC-A6D8-31781CC49DBB}" srcOrd="2" destOrd="0" presId="urn:microsoft.com/office/officeart/2005/8/layout/gear1"/>
    <dgm:cxn modelId="{940D9885-C0EF-4DD9-92D9-1A2A1886D9C7}" type="presOf" srcId="{E20B3F21-0939-4E1F-A829-44E496BCB716}" destId="{69B8AFD7-FF64-45FD-B854-537992711BB7}" srcOrd="0" destOrd="0" presId="urn:microsoft.com/office/officeart/2005/8/layout/gear1"/>
    <dgm:cxn modelId="{E7E2899F-16CF-4962-B928-C5C1F602C11E}" type="presOf" srcId="{6E2CC04A-E7A4-439A-A9AD-286E3FBA86FD}" destId="{11B021D8-EAE6-4D4B-86AF-71E4E7E73050}" srcOrd="0" destOrd="0" presId="urn:microsoft.com/office/officeart/2005/8/layout/gear1"/>
    <dgm:cxn modelId="{9619E5B6-2740-4574-9DDF-09B5F7ECFDC5}" type="presOf" srcId="{89D7FA7F-47B3-4498-89D5-B3790B697705}" destId="{E67AAB79-5186-4C3F-AF91-6A826333C584}" srcOrd="1" destOrd="0" presId="urn:microsoft.com/office/officeart/2005/8/layout/gear1"/>
    <dgm:cxn modelId="{51C62AD1-0467-46BF-8B07-5A93BD982358}" type="presOf" srcId="{8B674520-D4D4-463C-A3F7-6DA665AD71B5}" destId="{FAFFF69E-DBFD-4EE1-A029-05DEB554FC41}" srcOrd="1" destOrd="0" presId="urn:microsoft.com/office/officeart/2005/8/layout/gear1"/>
    <dgm:cxn modelId="{B0738AE5-787C-4578-96C4-16019A358971}" type="presOf" srcId="{E20FDC9B-E6BF-4C23-A996-71C423C4A549}" destId="{4C9F89D8-D4AA-4D50-B09C-09F063777586}" srcOrd="0" destOrd="0" presId="urn:microsoft.com/office/officeart/2005/8/layout/gear1"/>
    <dgm:cxn modelId="{D82018EA-FAC2-4ABE-BEC2-D356BBDF3991}" srcId="{E20B3F21-0939-4E1F-A829-44E496BCB716}" destId="{89D7FA7F-47B3-4498-89D5-B3790B697705}" srcOrd="1" destOrd="0" parTransId="{1C3AD7EB-AF76-4120-A6F5-05561CBAEC80}" sibTransId="{E20FDC9B-E6BF-4C23-A996-71C423C4A549}"/>
    <dgm:cxn modelId="{7822219F-6E97-4C5E-BBD0-90B1C44E78A8}" type="presParOf" srcId="{69B8AFD7-FF64-45FD-B854-537992711BB7}" destId="{B6D175A2-5103-4CA8-AEFD-1762B59B78F7}" srcOrd="0" destOrd="0" presId="urn:microsoft.com/office/officeart/2005/8/layout/gear1"/>
    <dgm:cxn modelId="{8E804245-0216-47D6-B57C-F80919CF6439}" type="presParOf" srcId="{69B8AFD7-FF64-45FD-B854-537992711BB7}" destId="{44485648-3E51-4C5A-9B12-B98A3D40F171}" srcOrd="1" destOrd="0" presId="urn:microsoft.com/office/officeart/2005/8/layout/gear1"/>
    <dgm:cxn modelId="{AEC2738A-7864-46FE-A500-901A5C0150E8}" type="presParOf" srcId="{69B8AFD7-FF64-45FD-B854-537992711BB7}" destId="{38CFF936-0CD9-485F-AE01-CAB1F998EFFC}" srcOrd="2" destOrd="0" presId="urn:microsoft.com/office/officeart/2005/8/layout/gear1"/>
    <dgm:cxn modelId="{700C97C7-5701-49E7-BCA0-6F2AE5AD1CED}" type="presParOf" srcId="{69B8AFD7-FF64-45FD-B854-537992711BB7}" destId="{6AD57B90-1A28-4E36-8408-03B35BB5F954}" srcOrd="3" destOrd="0" presId="urn:microsoft.com/office/officeart/2005/8/layout/gear1"/>
    <dgm:cxn modelId="{6165C293-4ACF-4C8D-BB5E-209C0EF7AB73}" type="presParOf" srcId="{69B8AFD7-FF64-45FD-B854-537992711BB7}" destId="{E67AAB79-5186-4C3F-AF91-6A826333C584}" srcOrd="4" destOrd="0" presId="urn:microsoft.com/office/officeart/2005/8/layout/gear1"/>
    <dgm:cxn modelId="{76C18378-84B0-41C4-9C86-E37E9139623E}" type="presParOf" srcId="{69B8AFD7-FF64-45FD-B854-537992711BB7}" destId="{3FC2557B-F3A9-4A7F-B218-23A099D938E5}" srcOrd="5" destOrd="0" presId="urn:microsoft.com/office/officeart/2005/8/layout/gear1"/>
    <dgm:cxn modelId="{B8F96F37-7F54-44D7-91E5-7B597C1A5E8C}" type="presParOf" srcId="{69B8AFD7-FF64-45FD-B854-537992711BB7}" destId="{DCB7EEC7-C139-47E3-8981-004AD126F073}" srcOrd="6" destOrd="0" presId="urn:microsoft.com/office/officeart/2005/8/layout/gear1"/>
    <dgm:cxn modelId="{2E775B13-BC8C-4A55-97FE-534EBF9BA070}" type="presParOf" srcId="{69B8AFD7-FF64-45FD-B854-537992711BB7}" destId="{FAFFF69E-DBFD-4EE1-A029-05DEB554FC41}" srcOrd="7" destOrd="0" presId="urn:microsoft.com/office/officeart/2005/8/layout/gear1"/>
    <dgm:cxn modelId="{87C3CD15-0CCD-4ADA-8214-5E302C4D4C23}" type="presParOf" srcId="{69B8AFD7-FF64-45FD-B854-537992711BB7}" destId="{A429B9BE-64AF-44DC-A6D8-31781CC49DBB}" srcOrd="8" destOrd="0" presId="urn:microsoft.com/office/officeart/2005/8/layout/gear1"/>
    <dgm:cxn modelId="{90831A3D-F155-4930-818C-685F79FCC24F}" type="presParOf" srcId="{69B8AFD7-FF64-45FD-B854-537992711BB7}" destId="{A2035236-E470-4752-AD09-4DC3C9285796}" srcOrd="9" destOrd="0" presId="urn:microsoft.com/office/officeart/2005/8/layout/gear1"/>
    <dgm:cxn modelId="{ED7A11EE-A117-4904-858D-73410EB78D4D}" type="presParOf" srcId="{69B8AFD7-FF64-45FD-B854-537992711BB7}" destId="{11B021D8-EAE6-4D4B-86AF-71E4E7E73050}" srcOrd="10" destOrd="0" presId="urn:microsoft.com/office/officeart/2005/8/layout/gear1"/>
    <dgm:cxn modelId="{CA5AC459-2EF9-4E95-896F-6BD4C17B9C66}" type="presParOf" srcId="{69B8AFD7-FF64-45FD-B854-537992711BB7}" destId="{4C9F89D8-D4AA-4D50-B09C-09F063777586}" srcOrd="11" destOrd="0" presId="urn:microsoft.com/office/officeart/2005/8/layout/gear1"/>
    <dgm:cxn modelId="{FD9358CF-E351-4945-82B0-021D4AC3BACA}" type="presParOf" srcId="{69B8AFD7-FF64-45FD-B854-537992711BB7}" destId="{27ABE617-FE63-487C-9BE0-E1439931CC1D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41A26F3A-2223-4F5B-84A4-6D219E0713F1}" type="doc">
      <dgm:prSet loTypeId="urn:microsoft.com/office/officeart/2005/8/layout/vList5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A6675C3E-F999-4BD5-B386-F1D59BE979AB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b="0" i="0" dirty="0">
              <a:solidFill>
                <a:schemeClr val="tx1"/>
              </a:solidFill>
              <a:latin typeface="+mn-lt"/>
              <a:cs typeface="Times New Roman" pitchFamily="18" charset="0"/>
            </a:rPr>
            <a:t>1 слайд</a:t>
          </a:r>
        </a:p>
      </dgm:t>
    </dgm:pt>
    <dgm:pt modelId="{F8AF9B4B-1F54-4C44-88B1-F430317FDC9F}" type="parTrans" cxnId="{FEE4A8E8-5FCB-4AEB-A2EF-D3A16B03A7D8}">
      <dgm:prSet/>
      <dgm:spPr/>
      <dgm:t>
        <a:bodyPr/>
        <a:lstStyle/>
        <a:p>
          <a:endParaRPr lang="ru-RU"/>
        </a:p>
      </dgm:t>
    </dgm:pt>
    <dgm:pt modelId="{2E21E6DD-B952-40CE-93A0-D4BA7DB0948D}" type="sibTrans" cxnId="{FEE4A8E8-5FCB-4AEB-A2EF-D3A16B03A7D8}">
      <dgm:prSet/>
      <dgm:spPr/>
      <dgm:t>
        <a:bodyPr/>
        <a:lstStyle/>
        <a:p>
          <a:endParaRPr lang="ru-RU"/>
        </a:p>
      </dgm:t>
    </dgm:pt>
    <dgm:pt modelId="{44F496B5-C26A-4CE3-BFEC-553AAD94EA67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титульный лист</a:t>
          </a:r>
          <a:endParaRPr lang="ru-RU" sz="1800" b="1" dirty="0">
            <a:latin typeface="Arial" pitchFamily="34" charset="0"/>
            <a:cs typeface="Arial" pitchFamily="34" charset="0"/>
          </a:endParaRPr>
        </a:p>
      </dgm:t>
    </dgm:pt>
    <dgm:pt modelId="{CE054B23-072C-4E9A-BE51-5FE3189F8ED3}" type="parTrans" cxnId="{74BEB25D-3825-447D-9B54-1018F987051F}">
      <dgm:prSet/>
      <dgm:spPr/>
      <dgm:t>
        <a:bodyPr/>
        <a:lstStyle/>
        <a:p>
          <a:endParaRPr lang="ru-RU"/>
        </a:p>
      </dgm:t>
    </dgm:pt>
    <dgm:pt modelId="{91C82540-E915-4C3B-B866-C7A1A9546760}" type="sibTrans" cxnId="{74BEB25D-3825-447D-9B54-1018F987051F}">
      <dgm:prSet/>
      <dgm:spPr/>
      <dgm:t>
        <a:bodyPr/>
        <a:lstStyle/>
        <a:p>
          <a:endParaRPr lang="ru-RU"/>
        </a:p>
      </dgm:t>
    </dgm:pt>
    <dgm:pt modelId="{C70CA018-7B87-4CE0-9A1B-0B1253578B31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2 слайд</a:t>
          </a:r>
        </a:p>
      </dgm:t>
    </dgm:pt>
    <dgm:pt modelId="{7DA0542D-7137-4B88-BB8A-39BC66A31731}" type="parTrans" cxnId="{83F0C92F-46EB-46E5-8A06-634F1F3CA062}">
      <dgm:prSet/>
      <dgm:spPr/>
      <dgm:t>
        <a:bodyPr/>
        <a:lstStyle/>
        <a:p>
          <a:endParaRPr lang="ru-RU"/>
        </a:p>
      </dgm:t>
    </dgm:pt>
    <dgm:pt modelId="{A4563596-EAED-4DB6-959D-A02C837A5E10}" type="sibTrans" cxnId="{83F0C92F-46EB-46E5-8A06-634F1F3CA062}">
      <dgm:prSet/>
      <dgm:spPr/>
      <dgm:t>
        <a:bodyPr/>
        <a:lstStyle/>
        <a:p>
          <a:endParaRPr lang="ru-RU"/>
        </a:p>
      </dgm:t>
    </dgm:pt>
    <dgm:pt modelId="{BC0F0EC6-9780-4BE1-87F0-3FB47C95F334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3 слайд</a:t>
          </a:r>
        </a:p>
      </dgm:t>
    </dgm:pt>
    <dgm:pt modelId="{E41B70A7-EA53-4051-988D-3819C6E46471}" type="parTrans" cxnId="{F172C2BA-50AB-4E09-B48E-4F94DD5C85F7}">
      <dgm:prSet/>
      <dgm:spPr/>
      <dgm:t>
        <a:bodyPr/>
        <a:lstStyle/>
        <a:p>
          <a:endParaRPr lang="ru-RU"/>
        </a:p>
      </dgm:t>
    </dgm:pt>
    <dgm:pt modelId="{7B3C9895-39EF-4336-96DA-D8F1FF642415}" type="sibTrans" cxnId="{F172C2BA-50AB-4E09-B48E-4F94DD5C85F7}">
      <dgm:prSet/>
      <dgm:spPr/>
      <dgm:t>
        <a:bodyPr/>
        <a:lstStyle/>
        <a:p>
          <a:endParaRPr lang="ru-RU"/>
        </a:p>
      </dgm:t>
    </dgm:pt>
    <dgm:pt modelId="{6D8FA90E-DAC9-43B2-9364-ED6E945CC435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понятийный аппарат</a:t>
          </a:r>
        </a:p>
      </dgm:t>
    </dgm:pt>
    <dgm:pt modelId="{562A6777-2B34-4EC4-A2B8-A5551DD0DC09}" type="parTrans" cxnId="{736E3C34-ED3A-4DBE-9934-4C32DEC1DEAD}">
      <dgm:prSet/>
      <dgm:spPr/>
      <dgm:t>
        <a:bodyPr/>
        <a:lstStyle/>
        <a:p>
          <a:endParaRPr lang="ru-RU"/>
        </a:p>
      </dgm:t>
    </dgm:pt>
    <dgm:pt modelId="{ABA08B43-47FC-445F-9316-7EF8C37AB5D0}" type="sibTrans" cxnId="{736E3C34-ED3A-4DBE-9934-4C32DEC1DEAD}">
      <dgm:prSet/>
      <dgm:spPr/>
      <dgm:t>
        <a:bodyPr/>
        <a:lstStyle/>
        <a:p>
          <a:endParaRPr lang="ru-RU"/>
        </a:p>
      </dgm:t>
    </dgm:pt>
    <dgm:pt modelId="{F7916300-87BD-4D7C-827A-3A3B15649334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4-7 слайды</a:t>
          </a:r>
        </a:p>
      </dgm:t>
    </dgm:pt>
    <dgm:pt modelId="{7D1B184A-7159-4AD7-A143-3B1C699E4172}" type="parTrans" cxnId="{B57AF406-0188-4282-BCEC-A80043BD1F79}">
      <dgm:prSet/>
      <dgm:spPr/>
      <dgm:t>
        <a:bodyPr/>
        <a:lstStyle/>
        <a:p>
          <a:endParaRPr lang="ru-RU"/>
        </a:p>
      </dgm:t>
    </dgm:pt>
    <dgm:pt modelId="{D3FA9A67-BF8A-4964-9224-B8707C8B31A7}" type="sibTrans" cxnId="{B57AF406-0188-4282-BCEC-A80043BD1F79}">
      <dgm:prSet/>
      <dgm:spPr/>
      <dgm:t>
        <a:bodyPr/>
        <a:lstStyle/>
        <a:p>
          <a:endParaRPr lang="ru-RU"/>
        </a:p>
      </dgm:t>
    </dgm:pt>
    <dgm:pt modelId="{5FAAFD84-4A16-4416-BDD6-495751D31AA7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8 слайд</a:t>
          </a:r>
        </a:p>
      </dgm:t>
    </dgm:pt>
    <dgm:pt modelId="{BDD7F47F-ABC2-45ED-B634-A9E1588C2BD6}" type="parTrans" cxnId="{B9DC29FC-758E-408E-86B7-4FD87BB5E488}">
      <dgm:prSet/>
      <dgm:spPr/>
      <dgm:t>
        <a:bodyPr/>
        <a:lstStyle/>
        <a:p>
          <a:endParaRPr lang="ru-RU"/>
        </a:p>
      </dgm:t>
    </dgm:pt>
    <dgm:pt modelId="{450F1364-31D7-4655-A5C0-7C6850CE343B}" type="sibTrans" cxnId="{B9DC29FC-758E-408E-86B7-4FD87BB5E488}">
      <dgm:prSet/>
      <dgm:spPr/>
      <dgm:t>
        <a:bodyPr/>
        <a:lstStyle/>
        <a:p>
          <a:endParaRPr lang="ru-RU"/>
        </a:p>
      </dgm:t>
    </dgm:pt>
    <dgm:pt modelId="{A4E9FA51-0933-4BA9-BCD0-9C32C861DD81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теоретическая часть</a:t>
          </a:r>
        </a:p>
      </dgm:t>
    </dgm:pt>
    <dgm:pt modelId="{49D9361F-9462-4307-B2F6-843A983BA30C}" type="parTrans" cxnId="{926124EF-5C4F-439B-AD1C-75A218FAED6A}">
      <dgm:prSet/>
      <dgm:spPr/>
      <dgm:t>
        <a:bodyPr/>
        <a:lstStyle/>
        <a:p>
          <a:endParaRPr lang="ru-RU"/>
        </a:p>
      </dgm:t>
    </dgm:pt>
    <dgm:pt modelId="{2B1A5CDD-1043-4422-966B-8FAC69A29E17}" type="sibTrans" cxnId="{926124EF-5C4F-439B-AD1C-75A218FAED6A}">
      <dgm:prSet/>
      <dgm:spPr/>
      <dgm:t>
        <a:bodyPr/>
        <a:lstStyle/>
        <a:p>
          <a:endParaRPr lang="ru-RU"/>
        </a:p>
      </dgm:t>
    </dgm:pt>
    <dgm:pt modelId="{CD688E09-7FF3-4FD6-839E-A98F671C4BE3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выводы</a:t>
          </a:r>
        </a:p>
      </dgm:t>
    </dgm:pt>
    <dgm:pt modelId="{4E6F890A-08D6-49E1-A629-CBD277C328BC}" type="parTrans" cxnId="{3288570E-3792-4A27-BCB4-D75FA0CAECD3}">
      <dgm:prSet/>
      <dgm:spPr/>
      <dgm:t>
        <a:bodyPr/>
        <a:lstStyle/>
        <a:p>
          <a:endParaRPr lang="ru-RU"/>
        </a:p>
      </dgm:t>
    </dgm:pt>
    <dgm:pt modelId="{3277D191-4568-4D3B-9C72-87C7FE32A5EB}" type="sibTrans" cxnId="{3288570E-3792-4A27-BCB4-D75FA0CAECD3}">
      <dgm:prSet/>
      <dgm:spPr/>
      <dgm:t>
        <a:bodyPr/>
        <a:lstStyle/>
        <a:p>
          <a:endParaRPr lang="ru-RU"/>
        </a:p>
      </dgm:t>
    </dgm:pt>
    <dgm:pt modelId="{0D99723E-CF63-4EBE-B69E-FCAEB0C20E67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9-12 слайды</a:t>
          </a:r>
        </a:p>
      </dgm:t>
    </dgm:pt>
    <dgm:pt modelId="{9526CE8B-8FAE-462E-BB40-4156A61EE0BA}" type="parTrans" cxnId="{6A68E898-18A2-4393-B020-FC3FA1A10874}">
      <dgm:prSet/>
      <dgm:spPr/>
      <dgm:t>
        <a:bodyPr/>
        <a:lstStyle/>
        <a:p>
          <a:endParaRPr lang="ru-RU"/>
        </a:p>
      </dgm:t>
    </dgm:pt>
    <dgm:pt modelId="{15E6CB26-DE08-4D9C-BE7E-B1E73BD2B291}" type="sibTrans" cxnId="{6A68E898-18A2-4393-B020-FC3FA1A10874}">
      <dgm:prSet/>
      <dgm:spPr/>
      <dgm:t>
        <a:bodyPr/>
        <a:lstStyle/>
        <a:p>
          <a:endParaRPr lang="ru-RU"/>
        </a:p>
      </dgm:t>
    </dgm:pt>
    <dgm:pt modelId="{4E6C9AEE-7212-45D4-BA5D-8BA4480670B9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практическая часть</a:t>
          </a:r>
        </a:p>
      </dgm:t>
    </dgm:pt>
    <dgm:pt modelId="{4B359BF4-96C8-4ECC-B6E6-C42A702B5456}" type="parTrans" cxnId="{8948939C-E259-4A52-AAE4-26F0C99A6CFE}">
      <dgm:prSet/>
      <dgm:spPr/>
      <dgm:t>
        <a:bodyPr/>
        <a:lstStyle/>
        <a:p>
          <a:endParaRPr lang="ru-RU"/>
        </a:p>
      </dgm:t>
    </dgm:pt>
    <dgm:pt modelId="{148FF58C-A84E-480C-B52D-A20EE1F35814}" type="sibTrans" cxnId="{8948939C-E259-4A52-AAE4-26F0C99A6CFE}">
      <dgm:prSet/>
      <dgm:spPr/>
      <dgm:t>
        <a:bodyPr/>
        <a:lstStyle/>
        <a:p>
          <a:endParaRPr lang="ru-RU"/>
        </a:p>
      </dgm:t>
    </dgm:pt>
    <dgm:pt modelId="{DAB858C3-575F-4D68-BFEC-21D7A9931C4E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13 слайд</a:t>
          </a:r>
        </a:p>
      </dgm:t>
    </dgm:pt>
    <dgm:pt modelId="{DF98B349-3592-4D24-9288-E55AE416E5B9}" type="parTrans" cxnId="{C5190051-2152-4193-8F99-8453DD8BDB42}">
      <dgm:prSet/>
      <dgm:spPr/>
      <dgm:t>
        <a:bodyPr/>
        <a:lstStyle/>
        <a:p>
          <a:endParaRPr lang="ru-RU"/>
        </a:p>
      </dgm:t>
    </dgm:pt>
    <dgm:pt modelId="{9460F578-DFB8-4CB8-8D3F-59618FD15D90}" type="sibTrans" cxnId="{C5190051-2152-4193-8F99-8453DD8BDB42}">
      <dgm:prSet/>
      <dgm:spPr/>
      <dgm:t>
        <a:bodyPr/>
        <a:lstStyle/>
        <a:p>
          <a:endParaRPr lang="ru-RU"/>
        </a:p>
      </dgm:t>
    </dgm:pt>
    <dgm:pt modelId="{65B21D15-D5C6-4D80-883A-3137E8BBEC52}">
      <dgm:prSet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15 слайды</a:t>
          </a:r>
        </a:p>
      </dgm:t>
    </dgm:pt>
    <dgm:pt modelId="{A833DDC3-1D4D-4944-BE98-157D4097C8ED}" type="parTrans" cxnId="{FEE8E78E-6571-4365-A1D1-332E3E567426}">
      <dgm:prSet/>
      <dgm:spPr/>
      <dgm:t>
        <a:bodyPr/>
        <a:lstStyle/>
        <a:p>
          <a:endParaRPr lang="ru-RU"/>
        </a:p>
      </dgm:t>
    </dgm:pt>
    <dgm:pt modelId="{23169306-D7B0-4493-8191-F377E3A09BA1}" type="sibTrans" cxnId="{FEE8E78E-6571-4365-A1D1-332E3E567426}">
      <dgm:prSet/>
      <dgm:spPr/>
      <dgm:t>
        <a:bodyPr/>
        <a:lstStyle/>
        <a:p>
          <a:endParaRPr lang="ru-RU"/>
        </a:p>
      </dgm:t>
    </dgm:pt>
    <dgm:pt modelId="{0D03CD21-13B0-4DF2-BC16-896B728391A6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благодарность за внимание</a:t>
          </a:r>
        </a:p>
      </dgm:t>
    </dgm:pt>
    <dgm:pt modelId="{0318D498-A9DF-44E8-B3EB-0EAFC20C8249}" type="parTrans" cxnId="{540BA50D-8A8F-404E-B060-8FD58244ECD2}">
      <dgm:prSet/>
      <dgm:spPr/>
      <dgm:t>
        <a:bodyPr/>
        <a:lstStyle/>
        <a:p>
          <a:endParaRPr lang="ru-RU"/>
        </a:p>
      </dgm:t>
    </dgm:pt>
    <dgm:pt modelId="{0F97CADF-A4AA-4766-94A6-670E4D1CA2B9}" type="sibTrans" cxnId="{540BA50D-8A8F-404E-B060-8FD58244ECD2}">
      <dgm:prSet/>
      <dgm:spPr/>
      <dgm:t>
        <a:bodyPr/>
        <a:lstStyle/>
        <a:p>
          <a:endParaRPr lang="ru-RU"/>
        </a:p>
      </dgm:t>
    </dgm:pt>
    <dgm:pt modelId="{6B1BD5D6-4E46-432C-8D74-5FFE9068492C}">
      <dgm:prSet phldrT="[Текст]"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вступление (актуальность, причина выбора темы)</a:t>
          </a:r>
          <a:endParaRPr lang="ru-RU" sz="1800" u="sng" dirty="0">
            <a:latin typeface="Arial" pitchFamily="34" charset="0"/>
            <a:cs typeface="Arial" pitchFamily="34" charset="0"/>
          </a:endParaRPr>
        </a:p>
      </dgm:t>
    </dgm:pt>
    <dgm:pt modelId="{42BC6939-44F1-4CB6-8B00-F04ED1952C94}" type="sibTrans" cxnId="{524F29D3-EF84-4B07-B0FB-70CEA6ED706A}">
      <dgm:prSet/>
      <dgm:spPr/>
      <dgm:t>
        <a:bodyPr/>
        <a:lstStyle/>
        <a:p>
          <a:endParaRPr lang="ru-RU"/>
        </a:p>
      </dgm:t>
    </dgm:pt>
    <dgm:pt modelId="{C31F2E91-DE2F-4EB5-A394-DF8BD11722DD}" type="parTrans" cxnId="{524F29D3-EF84-4B07-B0FB-70CEA6ED706A}">
      <dgm:prSet/>
      <dgm:spPr/>
      <dgm:t>
        <a:bodyPr/>
        <a:lstStyle/>
        <a:p>
          <a:endParaRPr lang="ru-RU"/>
        </a:p>
      </dgm:t>
    </dgm:pt>
    <dgm:pt modelId="{F6AF8317-8E3B-4C5C-AA88-DFCE198B4E0F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продукт</a:t>
          </a:r>
        </a:p>
      </dgm:t>
    </dgm:pt>
    <dgm:pt modelId="{7523479B-B79E-4C93-9B00-DCA630533BBB}" type="sibTrans" cxnId="{F8140CF5-25C1-4F6F-BA93-18366397014E}">
      <dgm:prSet/>
      <dgm:spPr/>
      <dgm:t>
        <a:bodyPr/>
        <a:lstStyle/>
        <a:p>
          <a:endParaRPr lang="ru-RU"/>
        </a:p>
      </dgm:t>
    </dgm:pt>
    <dgm:pt modelId="{2F26A37C-3240-480F-B69F-DC3112680502}" type="parTrans" cxnId="{F8140CF5-25C1-4F6F-BA93-18366397014E}">
      <dgm:prSet/>
      <dgm:spPr/>
      <dgm:t>
        <a:bodyPr/>
        <a:lstStyle/>
        <a:p>
          <a:endParaRPr lang="ru-RU"/>
        </a:p>
      </dgm:t>
    </dgm:pt>
    <dgm:pt modelId="{F034E934-A159-4B0E-8B5C-7CC68172420E}">
      <dgm:prSet/>
      <dgm:spPr/>
      <dgm:t>
        <a:bodyPr/>
        <a:lstStyle/>
        <a:p>
          <a:endParaRPr lang="ru-RU" dirty="0"/>
        </a:p>
      </dgm:t>
    </dgm:pt>
    <dgm:pt modelId="{F0347D94-FBBE-45F5-9B68-957879A468D8}" type="parTrans" cxnId="{F26FE6B3-666A-4E45-8AF0-CB90722186FA}">
      <dgm:prSet/>
      <dgm:spPr/>
      <dgm:t>
        <a:bodyPr/>
        <a:lstStyle/>
        <a:p>
          <a:endParaRPr lang="ru-RU"/>
        </a:p>
      </dgm:t>
    </dgm:pt>
    <dgm:pt modelId="{B735E85B-3094-4EA8-B7F2-8FB957546A97}" type="sibTrans" cxnId="{F26FE6B3-666A-4E45-8AF0-CB90722186FA}">
      <dgm:prSet/>
      <dgm:spPr/>
      <dgm:t>
        <a:bodyPr/>
        <a:lstStyle/>
        <a:p>
          <a:endParaRPr lang="ru-RU"/>
        </a:p>
      </dgm:t>
    </dgm:pt>
    <dgm:pt modelId="{15D526FD-68D1-411A-88A9-79B4FB95FEDE}">
      <dgm:prSet custT="1"/>
      <dgm:spPr/>
      <dgm:t>
        <a:bodyPr/>
        <a:lstStyle/>
        <a:p>
          <a:r>
            <a:rPr lang="ru-RU" sz="1800" dirty="0">
              <a:latin typeface="Arial" pitchFamily="34" charset="0"/>
              <a:cs typeface="Arial" pitchFamily="34" charset="0"/>
            </a:rPr>
            <a:t>выводы</a:t>
          </a:r>
        </a:p>
      </dgm:t>
    </dgm:pt>
    <dgm:pt modelId="{C46253D3-2EDB-4E7B-983B-183576600048}" type="parTrans" cxnId="{902F05A2-209D-46F0-A169-3D7034D7D4E4}">
      <dgm:prSet/>
      <dgm:spPr/>
      <dgm:t>
        <a:bodyPr/>
        <a:lstStyle/>
        <a:p>
          <a:endParaRPr lang="ru-RU"/>
        </a:p>
      </dgm:t>
    </dgm:pt>
    <dgm:pt modelId="{EB0A338D-8E96-47F9-BCAE-C78ECC8D0491}" type="sibTrans" cxnId="{902F05A2-209D-46F0-A169-3D7034D7D4E4}">
      <dgm:prSet/>
      <dgm:spPr/>
      <dgm:t>
        <a:bodyPr/>
        <a:lstStyle/>
        <a:p>
          <a:endParaRPr lang="ru-RU"/>
        </a:p>
      </dgm:t>
    </dgm:pt>
    <dgm:pt modelId="{E1B75590-F151-4AB3-B0D3-6F886EACE701}" type="pres">
      <dgm:prSet presAssocID="{41A26F3A-2223-4F5B-84A4-6D219E0713F1}" presName="Name0" presStyleCnt="0">
        <dgm:presLayoutVars>
          <dgm:dir/>
          <dgm:animLvl val="lvl"/>
          <dgm:resizeHandles val="exact"/>
        </dgm:presLayoutVars>
      </dgm:prSet>
      <dgm:spPr/>
    </dgm:pt>
    <dgm:pt modelId="{3E6FE7CC-1E13-477D-871F-0CFA06452A78}" type="pres">
      <dgm:prSet presAssocID="{A6675C3E-F999-4BD5-B386-F1D59BE979AB}" presName="linNode" presStyleCnt="0"/>
      <dgm:spPr/>
    </dgm:pt>
    <dgm:pt modelId="{4C7B199C-5C63-4F70-AD9F-DAC85BA2EE9D}" type="pres">
      <dgm:prSet presAssocID="{A6675C3E-F999-4BD5-B386-F1D59BE979AB}" presName="parentText" presStyleLbl="node1" presStyleIdx="0" presStyleCnt="9">
        <dgm:presLayoutVars>
          <dgm:chMax val="1"/>
          <dgm:bulletEnabled val="1"/>
        </dgm:presLayoutVars>
      </dgm:prSet>
      <dgm:spPr/>
    </dgm:pt>
    <dgm:pt modelId="{72B75F98-E805-465A-AD18-1D81E6E327A2}" type="pres">
      <dgm:prSet presAssocID="{A6675C3E-F999-4BD5-B386-F1D59BE979AB}" presName="descendantText" presStyleLbl="alignAccFollowNode1" presStyleIdx="0" presStyleCnt="9" custScaleX="82449">
        <dgm:presLayoutVars>
          <dgm:bulletEnabled val="1"/>
        </dgm:presLayoutVars>
      </dgm:prSet>
      <dgm:spPr/>
    </dgm:pt>
    <dgm:pt modelId="{50A2714E-9033-4209-BAE7-C77C8495E37F}" type="pres">
      <dgm:prSet presAssocID="{2E21E6DD-B952-40CE-93A0-D4BA7DB0948D}" presName="sp" presStyleCnt="0"/>
      <dgm:spPr/>
    </dgm:pt>
    <dgm:pt modelId="{EA9A4BC4-0A7F-46F1-9790-1C7A759F9C28}" type="pres">
      <dgm:prSet presAssocID="{C70CA018-7B87-4CE0-9A1B-0B1253578B31}" presName="linNode" presStyleCnt="0"/>
      <dgm:spPr/>
    </dgm:pt>
    <dgm:pt modelId="{1550DA2D-BEB2-4C1D-836B-88C9EAEDF883}" type="pres">
      <dgm:prSet presAssocID="{C70CA018-7B87-4CE0-9A1B-0B1253578B31}" presName="parentText" presStyleLbl="node1" presStyleIdx="1" presStyleCnt="9">
        <dgm:presLayoutVars>
          <dgm:chMax val="1"/>
          <dgm:bulletEnabled val="1"/>
        </dgm:presLayoutVars>
      </dgm:prSet>
      <dgm:spPr/>
    </dgm:pt>
    <dgm:pt modelId="{FBBC1B87-E996-40B4-924A-3EBCCBE03B60}" type="pres">
      <dgm:prSet presAssocID="{C70CA018-7B87-4CE0-9A1B-0B1253578B31}" presName="descendantText" presStyleLbl="alignAccFollowNode1" presStyleIdx="1" presStyleCnt="9" custScaleX="81626">
        <dgm:presLayoutVars>
          <dgm:bulletEnabled val="1"/>
        </dgm:presLayoutVars>
      </dgm:prSet>
      <dgm:spPr/>
    </dgm:pt>
    <dgm:pt modelId="{72F57837-76C2-4792-8BC8-6B0FB60590FE}" type="pres">
      <dgm:prSet presAssocID="{A4563596-EAED-4DB6-959D-A02C837A5E10}" presName="sp" presStyleCnt="0"/>
      <dgm:spPr/>
    </dgm:pt>
    <dgm:pt modelId="{CB308C63-7730-4E6A-B81A-E362C7665D65}" type="pres">
      <dgm:prSet presAssocID="{BC0F0EC6-9780-4BE1-87F0-3FB47C95F334}" presName="linNode" presStyleCnt="0"/>
      <dgm:spPr/>
    </dgm:pt>
    <dgm:pt modelId="{F165C99B-0570-4991-BBAC-6FFE6BA0D709}" type="pres">
      <dgm:prSet presAssocID="{BC0F0EC6-9780-4BE1-87F0-3FB47C95F334}" presName="parentText" presStyleLbl="node1" presStyleIdx="2" presStyleCnt="9">
        <dgm:presLayoutVars>
          <dgm:chMax val="1"/>
          <dgm:bulletEnabled val="1"/>
        </dgm:presLayoutVars>
      </dgm:prSet>
      <dgm:spPr/>
    </dgm:pt>
    <dgm:pt modelId="{05FBD473-C9E2-4D46-85D7-6E2A5863323E}" type="pres">
      <dgm:prSet presAssocID="{BC0F0EC6-9780-4BE1-87F0-3FB47C95F334}" presName="descendantText" presStyleLbl="alignAccFollowNode1" presStyleIdx="2" presStyleCnt="9" custScaleX="81899">
        <dgm:presLayoutVars>
          <dgm:bulletEnabled val="1"/>
        </dgm:presLayoutVars>
      </dgm:prSet>
      <dgm:spPr/>
    </dgm:pt>
    <dgm:pt modelId="{56224382-00F3-4A97-B87D-140B025F9899}" type="pres">
      <dgm:prSet presAssocID="{7B3C9895-39EF-4336-96DA-D8F1FF642415}" presName="sp" presStyleCnt="0"/>
      <dgm:spPr/>
    </dgm:pt>
    <dgm:pt modelId="{60A2454C-31BC-4312-9421-5C2C74D4BED9}" type="pres">
      <dgm:prSet presAssocID="{F7916300-87BD-4D7C-827A-3A3B15649334}" presName="linNode" presStyleCnt="0"/>
      <dgm:spPr/>
    </dgm:pt>
    <dgm:pt modelId="{2F4E1269-F45E-4A29-ADD1-DC0A6695899D}" type="pres">
      <dgm:prSet presAssocID="{F7916300-87BD-4D7C-827A-3A3B15649334}" presName="parentText" presStyleLbl="node1" presStyleIdx="3" presStyleCnt="9">
        <dgm:presLayoutVars>
          <dgm:chMax val="1"/>
          <dgm:bulletEnabled val="1"/>
        </dgm:presLayoutVars>
      </dgm:prSet>
      <dgm:spPr/>
    </dgm:pt>
    <dgm:pt modelId="{95E6F7B3-F98D-4A1C-A4FF-855311104D28}" type="pres">
      <dgm:prSet presAssocID="{F7916300-87BD-4D7C-827A-3A3B15649334}" presName="descendantText" presStyleLbl="alignAccFollowNode1" presStyleIdx="3" presStyleCnt="9" custScaleX="81892">
        <dgm:presLayoutVars>
          <dgm:bulletEnabled val="1"/>
        </dgm:presLayoutVars>
      </dgm:prSet>
      <dgm:spPr/>
    </dgm:pt>
    <dgm:pt modelId="{0C6FF917-3A6D-47FA-8E53-EBDB1CDFE112}" type="pres">
      <dgm:prSet presAssocID="{D3FA9A67-BF8A-4964-9224-B8707C8B31A7}" presName="sp" presStyleCnt="0"/>
      <dgm:spPr/>
    </dgm:pt>
    <dgm:pt modelId="{26EA2769-8C8F-480E-9086-AB353956B3CE}" type="pres">
      <dgm:prSet presAssocID="{5FAAFD84-4A16-4416-BDD6-495751D31AA7}" presName="linNode" presStyleCnt="0"/>
      <dgm:spPr/>
    </dgm:pt>
    <dgm:pt modelId="{37EA09D0-9E40-4781-8B55-7C49C6695D86}" type="pres">
      <dgm:prSet presAssocID="{5FAAFD84-4A16-4416-BDD6-495751D31AA7}" presName="parentText" presStyleLbl="node1" presStyleIdx="4" presStyleCnt="9">
        <dgm:presLayoutVars>
          <dgm:chMax val="1"/>
          <dgm:bulletEnabled val="1"/>
        </dgm:presLayoutVars>
      </dgm:prSet>
      <dgm:spPr/>
    </dgm:pt>
    <dgm:pt modelId="{7399BB55-AE0F-44FC-B5FE-E3D261E3B930}" type="pres">
      <dgm:prSet presAssocID="{5FAAFD84-4A16-4416-BDD6-495751D31AA7}" presName="descendantText" presStyleLbl="alignAccFollowNode1" presStyleIdx="4" presStyleCnt="9" custScaleX="81891">
        <dgm:presLayoutVars>
          <dgm:bulletEnabled val="1"/>
        </dgm:presLayoutVars>
      </dgm:prSet>
      <dgm:spPr/>
    </dgm:pt>
    <dgm:pt modelId="{D840FC41-79F0-40DE-9399-83F19498B6BB}" type="pres">
      <dgm:prSet presAssocID="{450F1364-31D7-4655-A5C0-7C6850CE343B}" presName="sp" presStyleCnt="0"/>
      <dgm:spPr/>
    </dgm:pt>
    <dgm:pt modelId="{03D3AB72-F01E-43D6-913E-44246D2AD33A}" type="pres">
      <dgm:prSet presAssocID="{0D99723E-CF63-4EBE-B69E-FCAEB0C20E67}" presName="linNode" presStyleCnt="0"/>
      <dgm:spPr/>
    </dgm:pt>
    <dgm:pt modelId="{7B5E31D1-A1F1-4580-8C02-2A87D9828145}" type="pres">
      <dgm:prSet presAssocID="{0D99723E-CF63-4EBE-B69E-FCAEB0C20E67}" presName="parentText" presStyleLbl="node1" presStyleIdx="5" presStyleCnt="9">
        <dgm:presLayoutVars>
          <dgm:chMax val="1"/>
          <dgm:bulletEnabled val="1"/>
        </dgm:presLayoutVars>
      </dgm:prSet>
      <dgm:spPr/>
    </dgm:pt>
    <dgm:pt modelId="{B7CBBF15-7B20-4A87-BADA-7EFFC6EEEC73}" type="pres">
      <dgm:prSet presAssocID="{0D99723E-CF63-4EBE-B69E-FCAEB0C20E67}" presName="descendantText" presStyleLbl="alignAccFollowNode1" presStyleIdx="5" presStyleCnt="9" custScaleX="81899">
        <dgm:presLayoutVars>
          <dgm:bulletEnabled val="1"/>
        </dgm:presLayoutVars>
      </dgm:prSet>
      <dgm:spPr/>
    </dgm:pt>
    <dgm:pt modelId="{24432C5D-EAB8-44BE-BFCC-3FB03798E84A}" type="pres">
      <dgm:prSet presAssocID="{15E6CB26-DE08-4D9C-BE7E-B1E73BD2B291}" presName="sp" presStyleCnt="0"/>
      <dgm:spPr/>
    </dgm:pt>
    <dgm:pt modelId="{DD161DBC-440D-42FA-926D-38F3147FE224}" type="pres">
      <dgm:prSet presAssocID="{DAB858C3-575F-4D68-BFEC-21D7A9931C4E}" presName="linNode" presStyleCnt="0"/>
      <dgm:spPr/>
    </dgm:pt>
    <dgm:pt modelId="{6814DA83-2953-45F6-9728-F61A6B988991}" type="pres">
      <dgm:prSet presAssocID="{DAB858C3-575F-4D68-BFEC-21D7A9931C4E}" presName="parentText" presStyleLbl="node1" presStyleIdx="6" presStyleCnt="9">
        <dgm:presLayoutVars>
          <dgm:chMax val="1"/>
          <dgm:bulletEnabled val="1"/>
        </dgm:presLayoutVars>
      </dgm:prSet>
      <dgm:spPr/>
    </dgm:pt>
    <dgm:pt modelId="{2E64A7E1-0214-48D1-AE9C-44794A1075A5}" type="pres">
      <dgm:prSet presAssocID="{DAB858C3-575F-4D68-BFEC-21D7A9931C4E}" presName="descendantText" presStyleLbl="alignAccFollowNode1" presStyleIdx="6" presStyleCnt="9" custScaleX="81898">
        <dgm:presLayoutVars>
          <dgm:bulletEnabled val="1"/>
        </dgm:presLayoutVars>
      </dgm:prSet>
      <dgm:spPr/>
    </dgm:pt>
    <dgm:pt modelId="{B29C6D69-A609-4F6E-A816-F057E19BC8E5}" type="pres">
      <dgm:prSet presAssocID="{9460F578-DFB8-4CB8-8D3F-59618FD15D90}" presName="sp" presStyleCnt="0"/>
      <dgm:spPr/>
    </dgm:pt>
    <dgm:pt modelId="{5D4EFB6C-0E72-4EB4-84BB-0BEB43644199}" type="pres">
      <dgm:prSet presAssocID="{F034E934-A159-4B0E-8B5C-7CC68172420E}" presName="linNode" presStyleCnt="0"/>
      <dgm:spPr/>
    </dgm:pt>
    <dgm:pt modelId="{3016C46D-E571-4A26-BB09-731AF7B617E9}" type="pres">
      <dgm:prSet presAssocID="{F034E934-A159-4B0E-8B5C-7CC68172420E}" presName="parentText" presStyleLbl="node1" presStyleIdx="7" presStyleCnt="9">
        <dgm:presLayoutVars>
          <dgm:chMax val="1"/>
          <dgm:bulletEnabled val="1"/>
        </dgm:presLayoutVars>
      </dgm:prSet>
      <dgm:spPr/>
    </dgm:pt>
    <dgm:pt modelId="{2088CCA4-ACC7-4344-8F8C-76DFA5DBED43}" type="pres">
      <dgm:prSet presAssocID="{F034E934-A159-4B0E-8B5C-7CC68172420E}" presName="descendantText" presStyleLbl="alignAccFollowNode1" presStyleIdx="7" presStyleCnt="9" custScaleX="82440">
        <dgm:presLayoutVars>
          <dgm:bulletEnabled val="1"/>
        </dgm:presLayoutVars>
      </dgm:prSet>
      <dgm:spPr/>
    </dgm:pt>
    <dgm:pt modelId="{AA92A2F9-78DA-4D59-B241-69A05477AA29}" type="pres">
      <dgm:prSet presAssocID="{B735E85B-3094-4EA8-B7F2-8FB957546A97}" presName="sp" presStyleCnt="0"/>
      <dgm:spPr/>
    </dgm:pt>
    <dgm:pt modelId="{CC89F9BC-07DA-4C72-887A-7099306A0655}" type="pres">
      <dgm:prSet presAssocID="{65B21D15-D5C6-4D80-883A-3137E8BBEC52}" presName="linNode" presStyleCnt="0"/>
      <dgm:spPr/>
    </dgm:pt>
    <dgm:pt modelId="{1F602103-D9C4-454D-A6F1-11630CC5398D}" type="pres">
      <dgm:prSet presAssocID="{65B21D15-D5C6-4D80-883A-3137E8BBEC52}" presName="parentText" presStyleLbl="node1" presStyleIdx="8" presStyleCnt="9">
        <dgm:presLayoutVars>
          <dgm:chMax val="1"/>
          <dgm:bulletEnabled val="1"/>
        </dgm:presLayoutVars>
      </dgm:prSet>
      <dgm:spPr/>
    </dgm:pt>
    <dgm:pt modelId="{680ED764-CAE4-4276-BE58-2CB04E8B5006}" type="pres">
      <dgm:prSet presAssocID="{65B21D15-D5C6-4D80-883A-3137E8BBEC52}" presName="descendantText" presStyleLbl="alignAccFollowNode1" presStyleIdx="8" presStyleCnt="9" custScaleX="82998">
        <dgm:presLayoutVars>
          <dgm:bulletEnabled val="1"/>
        </dgm:presLayoutVars>
      </dgm:prSet>
      <dgm:spPr/>
    </dgm:pt>
  </dgm:ptLst>
  <dgm:cxnLst>
    <dgm:cxn modelId="{B57AF406-0188-4282-BCEC-A80043BD1F79}" srcId="{41A26F3A-2223-4F5B-84A4-6D219E0713F1}" destId="{F7916300-87BD-4D7C-827A-3A3B15649334}" srcOrd="3" destOrd="0" parTransId="{7D1B184A-7159-4AD7-A143-3B1C699E4172}" sibTransId="{D3FA9A67-BF8A-4964-9224-B8707C8B31A7}"/>
    <dgm:cxn modelId="{540BA50D-8A8F-404E-B060-8FD58244ECD2}" srcId="{65B21D15-D5C6-4D80-883A-3137E8BBEC52}" destId="{0D03CD21-13B0-4DF2-BC16-896B728391A6}" srcOrd="0" destOrd="0" parTransId="{0318D498-A9DF-44E8-B3EB-0EAFC20C8249}" sibTransId="{0F97CADF-A4AA-4766-94A6-670E4D1CA2B9}"/>
    <dgm:cxn modelId="{4770140E-A0EF-4A40-8D20-9372A75054F8}" type="presOf" srcId="{CD688E09-7FF3-4FD6-839E-A98F671C4BE3}" destId="{7399BB55-AE0F-44FC-B5FE-E3D261E3B930}" srcOrd="0" destOrd="0" presId="urn:microsoft.com/office/officeart/2005/8/layout/vList5"/>
    <dgm:cxn modelId="{3288570E-3792-4A27-BCB4-D75FA0CAECD3}" srcId="{5FAAFD84-4A16-4416-BDD6-495751D31AA7}" destId="{CD688E09-7FF3-4FD6-839E-A98F671C4BE3}" srcOrd="0" destOrd="0" parTransId="{4E6F890A-08D6-49E1-A629-CBD277C328BC}" sibTransId="{3277D191-4568-4D3B-9C72-87C7FE32A5EB}"/>
    <dgm:cxn modelId="{D7B61B12-89C9-46BC-BBF6-15C06F4BC26B}" type="presOf" srcId="{A6675C3E-F999-4BD5-B386-F1D59BE979AB}" destId="{4C7B199C-5C63-4F70-AD9F-DAC85BA2EE9D}" srcOrd="0" destOrd="0" presId="urn:microsoft.com/office/officeart/2005/8/layout/vList5"/>
    <dgm:cxn modelId="{EDA37F1A-6A4B-49B5-B224-8767A1825043}" type="presOf" srcId="{15D526FD-68D1-411A-88A9-79B4FB95FEDE}" destId="{2088CCA4-ACC7-4344-8F8C-76DFA5DBED43}" srcOrd="0" destOrd="0" presId="urn:microsoft.com/office/officeart/2005/8/layout/vList5"/>
    <dgm:cxn modelId="{83F0C92F-46EB-46E5-8A06-634F1F3CA062}" srcId="{41A26F3A-2223-4F5B-84A4-6D219E0713F1}" destId="{C70CA018-7B87-4CE0-9A1B-0B1253578B31}" srcOrd="1" destOrd="0" parTransId="{7DA0542D-7137-4B88-BB8A-39BC66A31731}" sibTransId="{A4563596-EAED-4DB6-959D-A02C837A5E10}"/>
    <dgm:cxn modelId="{736E3C34-ED3A-4DBE-9934-4C32DEC1DEAD}" srcId="{BC0F0EC6-9780-4BE1-87F0-3FB47C95F334}" destId="{6D8FA90E-DAC9-43B2-9364-ED6E945CC435}" srcOrd="0" destOrd="0" parTransId="{562A6777-2B34-4EC4-A2B8-A5551DD0DC09}" sibTransId="{ABA08B43-47FC-445F-9316-7EF8C37AB5D0}"/>
    <dgm:cxn modelId="{277D583A-8D2F-441A-963A-F35075EA63EC}" type="presOf" srcId="{0D03CD21-13B0-4DF2-BC16-896B728391A6}" destId="{680ED764-CAE4-4276-BE58-2CB04E8B5006}" srcOrd="0" destOrd="0" presId="urn:microsoft.com/office/officeart/2005/8/layout/vList5"/>
    <dgm:cxn modelId="{74BEB25D-3825-447D-9B54-1018F987051F}" srcId="{A6675C3E-F999-4BD5-B386-F1D59BE979AB}" destId="{44F496B5-C26A-4CE3-BFEC-553AAD94EA67}" srcOrd="0" destOrd="0" parTransId="{CE054B23-072C-4E9A-BE51-5FE3189F8ED3}" sibTransId="{91C82540-E915-4C3B-B866-C7A1A9546760}"/>
    <dgm:cxn modelId="{B4AF3561-61F7-442C-9AC5-141D2453F2CC}" type="presOf" srcId="{A4E9FA51-0933-4BA9-BCD0-9C32C861DD81}" destId="{95E6F7B3-F98D-4A1C-A4FF-855311104D28}" srcOrd="0" destOrd="0" presId="urn:microsoft.com/office/officeart/2005/8/layout/vList5"/>
    <dgm:cxn modelId="{A6EDAB50-590B-4742-BD93-F767312F9723}" type="presOf" srcId="{F6AF8317-8E3B-4C5C-AA88-DFCE198B4E0F}" destId="{2E64A7E1-0214-48D1-AE9C-44794A1075A5}" srcOrd="0" destOrd="0" presId="urn:microsoft.com/office/officeart/2005/8/layout/vList5"/>
    <dgm:cxn modelId="{C5190051-2152-4193-8F99-8453DD8BDB42}" srcId="{41A26F3A-2223-4F5B-84A4-6D219E0713F1}" destId="{DAB858C3-575F-4D68-BFEC-21D7A9931C4E}" srcOrd="6" destOrd="0" parTransId="{DF98B349-3592-4D24-9288-E55AE416E5B9}" sibTransId="{9460F578-DFB8-4CB8-8D3F-59618FD15D90}"/>
    <dgm:cxn modelId="{FEE8E78E-6571-4365-A1D1-332E3E567426}" srcId="{41A26F3A-2223-4F5B-84A4-6D219E0713F1}" destId="{65B21D15-D5C6-4D80-883A-3137E8BBEC52}" srcOrd="8" destOrd="0" parTransId="{A833DDC3-1D4D-4944-BE98-157D4097C8ED}" sibTransId="{23169306-D7B0-4493-8191-F377E3A09BA1}"/>
    <dgm:cxn modelId="{6A68E898-18A2-4393-B020-FC3FA1A10874}" srcId="{41A26F3A-2223-4F5B-84A4-6D219E0713F1}" destId="{0D99723E-CF63-4EBE-B69E-FCAEB0C20E67}" srcOrd="5" destOrd="0" parTransId="{9526CE8B-8FAE-462E-BB40-4156A61EE0BA}" sibTransId="{15E6CB26-DE08-4D9C-BE7E-B1E73BD2B291}"/>
    <dgm:cxn modelId="{B1A3ED99-CFD2-4871-9655-BF06493C0DD1}" type="presOf" srcId="{5FAAFD84-4A16-4416-BDD6-495751D31AA7}" destId="{37EA09D0-9E40-4781-8B55-7C49C6695D86}" srcOrd="0" destOrd="0" presId="urn:microsoft.com/office/officeart/2005/8/layout/vList5"/>
    <dgm:cxn modelId="{8948939C-E259-4A52-AAE4-26F0C99A6CFE}" srcId="{0D99723E-CF63-4EBE-B69E-FCAEB0C20E67}" destId="{4E6C9AEE-7212-45D4-BA5D-8BA4480670B9}" srcOrd="0" destOrd="0" parTransId="{4B359BF4-96C8-4ECC-B6E6-C42A702B5456}" sibTransId="{148FF58C-A84E-480C-B52D-A20EE1F35814}"/>
    <dgm:cxn modelId="{8442989C-8E47-4583-A8F3-2C8C79E49C9C}" type="presOf" srcId="{44F496B5-C26A-4CE3-BFEC-553AAD94EA67}" destId="{72B75F98-E805-465A-AD18-1D81E6E327A2}" srcOrd="0" destOrd="0" presId="urn:microsoft.com/office/officeart/2005/8/layout/vList5"/>
    <dgm:cxn modelId="{9A59D69F-3A44-41EA-9C0D-DCE3C86E575C}" type="presOf" srcId="{41A26F3A-2223-4F5B-84A4-6D219E0713F1}" destId="{E1B75590-F151-4AB3-B0D3-6F886EACE701}" srcOrd="0" destOrd="0" presId="urn:microsoft.com/office/officeart/2005/8/layout/vList5"/>
    <dgm:cxn modelId="{902F05A2-209D-46F0-A169-3D7034D7D4E4}" srcId="{F034E934-A159-4B0E-8B5C-7CC68172420E}" destId="{15D526FD-68D1-411A-88A9-79B4FB95FEDE}" srcOrd="0" destOrd="0" parTransId="{C46253D3-2EDB-4E7B-983B-183576600048}" sibTransId="{EB0A338D-8E96-47F9-BCAE-C78ECC8D0491}"/>
    <dgm:cxn modelId="{30F15CA6-8A67-489C-8E28-8E5E0672980C}" type="presOf" srcId="{DAB858C3-575F-4D68-BFEC-21D7A9931C4E}" destId="{6814DA83-2953-45F6-9728-F61A6B988991}" srcOrd="0" destOrd="0" presId="urn:microsoft.com/office/officeart/2005/8/layout/vList5"/>
    <dgm:cxn modelId="{777C07AD-B3BA-4CC0-991F-181CF1D7CD86}" type="presOf" srcId="{C70CA018-7B87-4CE0-9A1B-0B1253578B31}" destId="{1550DA2D-BEB2-4C1D-836B-88C9EAEDF883}" srcOrd="0" destOrd="0" presId="urn:microsoft.com/office/officeart/2005/8/layout/vList5"/>
    <dgm:cxn modelId="{F26FE6B3-666A-4E45-8AF0-CB90722186FA}" srcId="{41A26F3A-2223-4F5B-84A4-6D219E0713F1}" destId="{F034E934-A159-4B0E-8B5C-7CC68172420E}" srcOrd="7" destOrd="0" parTransId="{F0347D94-FBBE-45F5-9B68-957879A468D8}" sibTransId="{B735E85B-3094-4EA8-B7F2-8FB957546A97}"/>
    <dgm:cxn modelId="{F172C2BA-50AB-4E09-B48E-4F94DD5C85F7}" srcId="{41A26F3A-2223-4F5B-84A4-6D219E0713F1}" destId="{BC0F0EC6-9780-4BE1-87F0-3FB47C95F334}" srcOrd="2" destOrd="0" parTransId="{E41B70A7-EA53-4051-988D-3819C6E46471}" sibTransId="{7B3C9895-39EF-4336-96DA-D8F1FF642415}"/>
    <dgm:cxn modelId="{A58ACFBE-F3C8-4907-8480-BA1EE21C448C}" type="presOf" srcId="{4E6C9AEE-7212-45D4-BA5D-8BA4480670B9}" destId="{B7CBBF15-7B20-4A87-BADA-7EFFC6EEEC73}" srcOrd="0" destOrd="0" presId="urn:microsoft.com/office/officeart/2005/8/layout/vList5"/>
    <dgm:cxn modelId="{5BEDB8C2-3202-4B18-A269-AB4CE4DBF10A}" type="presOf" srcId="{6D8FA90E-DAC9-43B2-9364-ED6E945CC435}" destId="{05FBD473-C9E2-4D46-85D7-6E2A5863323E}" srcOrd="0" destOrd="0" presId="urn:microsoft.com/office/officeart/2005/8/layout/vList5"/>
    <dgm:cxn modelId="{524F29D3-EF84-4B07-B0FB-70CEA6ED706A}" srcId="{C70CA018-7B87-4CE0-9A1B-0B1253578B31}" destId="{6B1BD5D6-4E46-432C-8D74-5FFE9068492C}" srcOrd="0" destOrd="0" parTransId="{C31F2E91-DE2F-4EB5-A394-DF8BD11722DD}" sibTransId="{42BC6939-44F1-4CB6-8B00-F04ED1952C94}"/>
    <dgm:cxn modelId="{180F92D6-76A4-422A-983C-54E1818DE77F}" type="presOf" srcId="{6B1BD5D6-4E46-432C-8D74-5FFE9068492C}" destId="{FBBC1B87-E996-40B4-924A-3EBCCBE03B60}" srcOrd="0" destOrd="0" presId="urn:microsoft.com/office/officeart/2005/8/layout/vList5"/>
    <dgm:cxn modelId="{54E0B0DB-2169-4F3F-84CE-BD7CD8554124}" type="presOf" srcId="{F034E934-A159-4B0E-8B5C-7CC68172420E}" destId="{3016C46D-E571-4A26-BB09-731AF7B617E9}" srcOrd="0" destOrd="0" presId="urn:microsoft.com/office/officeart/2005/8/layout/vList5"/>
    <dgm:cxn modelId="{FEE4A8E8-5FCB-4AEB-A2EF-D3A16B03A7D8}" srcId="{41A26F3A-2223-4F5B-84A4-6D219E0713F1}" destId="{A6675C3E-F999-4BD5-B386-F1D59BE979AB}" srcOrd="0" destOrd="0" parTransId="{F8AF9B4B-1F54-4C44-88B1-F430317FDC9F}" sibTransId="{2E21E6DD-B952-40CE-93A0-D4BA7DB0948D}"/>
    <dgm:cxn modelId="{926124EF-5C4F-439B-AD1C-75A218FAED6A}" srcId="{F7916300-87BD-4D7C-827A-3A3B15649334}" destId="{A4E9FA51-0933-4BA9-BCD0-9C32C861DD81}" srcOrd="0" destOrd="0" parTransId="{49D9361F-9462-4307-B2F6-843A983BA30C}" sibTransId="{2B1A5CDD-1043-4422-966B-8FAC69A29E17}"/>
    <dgm:cxn modelId="{8CAA5BF0-3363-471C-AA62-FF2238758DE6}" type="presOf" srcId="{0D99723E-CF63-4EBE-B69E-FCAEB0C20E67}" destId="{7B5E31D1-A1F1-4580-8C02-2A87D9828145}" srcOrd="0" destOrd="0" presId="urn:microsoft.com/office/officeart/2005/8/layout/vList5"/>
    <dgm:cxn modelId="{754E14F2-B05F-4798-A72B-E95CCCD4BE5E}" type="presOf" srcId="{BC0F0EC6-9780-4BE1-87F0-3FB47C95F334}" destId="{F165C99B-0570-4991-BBAC-6FFE6BA0D709}" srcOrd="0" destOrd="0" presId="urn:microsoft.com/office/officeart/2005/8/layout/vList5"/>
    <dgm:cxn modelId="{CDE990F3-048C-41BC-953E-8959E15DE2B0}" type="presOf" srcId="{F7916300-87BD-4D7C-827A-3A3B15649334}" destId="{2F4E1269-F45E-4A29-ADD1-DC0A6695899D}" srcOrd="0" destOrd="0" presId="urn:microsoft.com/office/officeart/2005/8/layout/vList5"/>
    <dgm:cxn modelId="{F8140CF5-25C1-4F6F-BA93-18366397014E}" srcId="{DAB858C3-575F-4D68-BFEC-21D7A9931C4E}" destId="{F6AF8317-8E3B-4C5C-AA88-DFCE198B4E0F}" srcOrd="0" destOrd="0" parTransId="{2F26A37C-3240-480F-B69F-DC3112680502}" sibTransId="{7523479B-B79E-4C93-9B00-DCA630533BBB}"/>
    <dgm:cxn modelId="{BC9AD3F5-C5E4-4A52-8E9A-D2EE5D76E9E4}" type="presOf" srcId="{65B21D15-D5C6-4D80-883A-3137E8BBEC52}" destId="{1F602103-D9C4-454D-A6F1-11630CC5398D}" srcOrd="0" destOrd="0" presId="urn:microsoft.com/office/officeart/2005/8/layout/vList5"/>
    <dgm:cxn modelId="{B9DC29FC-758E-408E-86B7-4FD87BB5E488}" srcId="{41A26F3A-2223-4F5B-84A4-6D219E0713F1}" destId="{5FAAFD84-4A16-4416-BDD6-495751D31AA7}" srcOrd="4" destOrd="0" parTransId="{BDD7F47F-ABC2-45ED-B634-A9E1588C2BD6}" sibTransId="{450F1364-31D7-4655-A5C0-7C6850CE343B}"/>
    <dgm:cxn modelId="{00779CA4-4689-4B1C-B736-8DC8F481CDEE}" type="presParOf" srcId="{E1B75590-F151-4AB3-B0D3-6F886EACE701}" destId="{3E6FE7CC-1E13-477D-871F-0CFA06452A78}" srcOrd="0" destOrd="0" presId="urn:microsoft.com/office/officeart/2005/8/layout/vList5"/>
    <dgm:cxn modelId="{C06EDDDA-5B57-4029-926F-28185821C0D7}" type="presParOf" srcId="{3E6FE7CC-1E13-477D-871F-0CFA06452A78}" destId="{4C7B199C-5C63-4F70-AD9F-DAC85BA2EE9D}" srcOrd="0" destOrd="0" presId="urn:microsoft.com/office/officeart/2005/8/layout/vList5"/>
    <dgm:cxn modelId="{CAD9D870-D0A9-4D53-8DAE-1D9A1D202A3C}" type="presParOf" srcId="{3E6FE7CC-1E13-477D-871F-0CFA06452A78}" destId="{72B75F98-E805-465A-AD18-1D81E6E327A2}" srcOrd="1" destOrd="0" presId="urn:microsoft.com/office/officeart/2005/8/layout/vList5"/>
    <dgm:cxn modelId="{F189AC8E-17C5-4FF5-BE2D-245C46E03D60}" type="presParOf" srcId="{E1B75590-F151-4AB3-B0D3-6F886EACE701}" destId="{50A2714E-9033-4209-BAE7-C77C8495E37F}" srcOrd="1" destOrd="0" presId="urn:microsoft.com/office/officeart/2005/8/layout/vList5"/>
    <dgm:cxn modelId="{9FDBC072-A2F8-4871-8331-25A9B3F2B965}" type="presParOf" srcId="{E1B75590-F151-4AB3-B0D3-6F886EACE701}" destId="{EA9A4BC4-0A7F-46F1-9790-1C7A759F9C28}" srcOrd="2" destOrd="0" presId="urn:microsoft.com/office/officeart/2005/8/layout/vList5"/>
    <dgm:cxn modelId="{89AAD12C-91D6-4D2A-ACCB-483A416EC727}" type="presParOf" srcId="{EA9A4BC4-0A7F-46F1-9790-1C7A759F9C28}" destId="{1550DA2D-BEB2-4C1D-836B-88C9EAEDF883}" srcOrd="0" destOrd="0" presId="urn:microsoft.com/office/officeart/2005/8/layout/vList5"/>
    <dgm:cxn modelId="{D0F9A5E0-76C6-4815-8690-6671EBD6F6A6}" type="presParOf" srcId="{EA9A4BC4-0A7F-46F1-9790-1C7A759F9C28}" destId="{FBBC1B87-E996-40B4-924A-3EBCCBE03B60}" srcOrd="1" destOrd="0" presId="urn:microsoft.com/office/officeart/2005/8/layout/vList5"/>
    <dgm:cxn modelId="{6B017260-E50A-47F1-B57A-2B11F71F1C58}" type="presParOf" srcId="{E1B75590-F151-4AB3-B0D3-6F886EACE701}" destId="{72F57837-76C2-4792-8BC8-6B0FB60590FE}" srcOrd="3" destOrd="0" presId="urn:microsoft.com/office/officeart/2005/8/layout/vList5"/>
    <dgm:cxn modelId="{F2F794CD-27E5-4820-8537-18CA9E078096}" type="presParOf" srcId="{E1B75590-F151-4AB3-B0D3-6F886EACE701}" destId="{CB308C63-7730-4E6A-B81A-E362C7665D65}" srcOrd="4" destOrd="0" presId="urn:microsoft.com/office/officeart/2005/8/layout/vList5"/>
    <dgm:cxn modelId="{C003ECC3-3BD9-48EF-AE83-B5B2746FD58E}" type="presParOf" srcId="{CB308C63-7730-4E6A-B81A-E362C7665D65}" destId="{F165C99B-0570-4991-BBAC-6FFE6BA0D709}" srcOrd="0" destOrd="0" presId="urn:microsoft.com/office/officeart/2005/8/layout/vList5"/>
    <dgm:cxn modelId="{ABB42C1B-3B97-4508-921C-AAE92484A269}" type="presParOf" srcId="{CB308C63-7730-4E6A-B81A-E362C7665D65}" destId="{05FBD473-C9E2-4D46-85D7-6E2A5863323E}" srcOrd="1" destOrd="0" presId="urn:microsoft.com/office/officeart/2005/8/layout/vList5"/>
    <dgm:cxn modelId="{A23933F0-0CC3-44FC-9A12-DBB258F43DC5}" type="presParOf" srcId="{E1B75590-F151-4AB3-B0D3-6F886EACE701}" destId="{56224382-00F3-4A97-B87D-140B025F9899}" srcOrd="5" destOrd="0" presId="urn:microsoft.com/office/officeart/2005/8/layout/vList5"/>
    <dgm:cxn modelId="{3F01D520-41B7-4132-9773-B7D59BFDC5D7}" type="presParOf" srcId="{E1B75590-F151-4AB3-B0D3-6F886EACE701}" destId="{60A2454C-31BC-4312-9421-5C2C74D4BED9}" srcOrd="6" destOrd="0" presId="urn:microsoft.com/office/officeart/2005/8/layout/vList5"/>
    <dgm:cxn modelId="{9F187889-2221-483F-91A5-AFBA13BDDFA6}" type="presParOf" srcId="{60A2454C-31BC-4312-9421-5C2C74D4BED9}" destId="{2F4E1269-F45E-4A29-ADD1-DC0A6695899D}" srcOrd="0" destOrd="0" presId="urn:microsoft.com/office/officeart/2005/8/layout/vList5"/>
    <dgm:cxn modelId="{04E0302E-06F1-4C48-9FFD-979259134FB5}" type="presParOf" srcId="{60A2454C-31BC-4312-9421-5C2C74D4BED9}" destId="{95E6F7B3-F98D-4A1C-A4FF-855311104D28}" srcOrd="1" destOrd="0" presId="urn:microsoft.com/office/officeart/2005/8/layout/vList5"/>
    <dgm:cxn modelId="{94386C15-4FB9-466F-9028-5B1C69C8DA2A}" type="presParOf" srcId="{E1B75590-F151-4AB3-B0D3-6F886EACE701}" destId="{0C6FF917-3A6D-47FA-8E53-EBDB1CDFE112}" srcOrd="7" destOrd="0" presId="urn:microsoft.com/office/officeart/2005/8/layout/vList5"/>
    <dgm:cxn modelId="{6742AB08-52CA-4C69-A028-FD2B5E6F0305}" type="presParOf" srcId="{E1B75590-F151-4AB3-B0D3-6F886EACE701}" destId="{26EA2769-8C8F-480E-9086-AB353956B3CE}" srcOrd="8" destOrd="0" presId="urn:microsoft.com/office/officeart/2005/8/layout/vList5"/>
    <dgm:cxn modelId="{3F860FB3-C675-49BC-98E0-36C6E504CFAA}" type="presParOf" srcId="{26EA2769-8C8F-480E-9086-AB353956B3CE}" destId="{37EA09D0-9E40-4781-8B55-7C49C6695D86}" srcOrd="0" destOrd="0" presId="urn:microsoft.com/office/officeart/2005/8/layout/vList5"/>
    <dgm:cxn modelId="{0AC20679-81E1-4585-B1CF-A059C80E55B6}" type="presParOf" srcId="{26EA2769-8C8F-480E-9086-AB353956B3CE}" destId="{7399BB55-AE0F-44FC-B5FE-E3D261E3B930}" srcOrd="1" destOrd="0" presId="urn:microsoft.com/office/officeart/2005/8/layout/vList5"/>
    <dgm:cxn modelId="{89AA01E1-9E8A-4E64-A0BC-3956D55177DA}" type="presParOf" srcId="{E1B75590-F151-4AB3-B0D3-6F886EACE701}" destId="{D840FC41-79F0-40DE-9399-83F19498B6BB}" srcOrd="9" destOrd="0" presId="urn:microsoft.com/office/officeart/2005/8/layout/vList5"/>
    <dgm:cxn modelId="{B7BD945F-9F1A-4DB3-BB1A-DC2A7D23AE87}" type="presParOf" srcId="{E1B75590-F151-4AB3-B0D3-6F886EACE701}" destId="{03D3AB72-F01E-43D6-913E-44246D2AD33A}" srcOrd="10" destOrd="0" presId="urn:microsoft.com/office/officeart/2005/8/layout/vList5"/>
    <dgm:cxn modelId="{EBBE44DE-E5D7-4E14-96E0-8EC0F882B32E}" type="presParOf" srcId="{03D3AB72-F01E-43D6-913E-44246D2AD33A}" destId="{7B5E31D1-A1F1-4580-8C02-2A87D9828145}" srcOrd="0" destOrd="0" presId="urn:microsoft.com/office/officeart/2005/8/layout/vList5"/>
    <dgm:cxn modelId="{31A41B01-44C2-430A-8ED5-BDA1994853BE}" type="presParOf" srcId="{03D3AB72-F01E-43D6-913E-44246D2AD33A}" destId="{B7CBBF15-7B20-4A87-BADA-7EFFC6EEEC73}" srcOrd="1" destOrd="0" presId="urn:microsoft.com/office/officeart/2005/8/layout/vList5"/>
    <dgm:cxn modelId="{341CE865-F2A1-40B1-83DF-94C73A6F6A72}" type="presParOf" srcId="{E1B75590-F151-4AB3-B0D3-6F886EACE701}" destId="{24432C5D-EAB8-44BE-BFCC-3FB03798E84A}" srcOrd="11" destOrd="0" presId="urn:microsoft.com/office/officeart/2005/8/layout/vList5"/>
    <dgm:cxn modelId="{FBC3532A-B954-4DD5-AEA4-FCE69CB011B1}" type="presParOf" srcId="{E1B75590-F151-4AB3-B0D3-6F886EACE701}" destId="{DD161DBC-440D-42FA-926D-38F3147FE224}" srcOrd="12" destOrd="0" presId="urn:microsoft.com/office/officeart/2005/8/layout/vList5"/>
    <dgm:cxn modelId="{7A70CD71-78B1-4E0A-870A-F22F6B103067}" type="presParOf" srcId="{DD161DBC-440D-42FA-926D-38F3147FE224}" destId="{6814DA83-2953-45F6-9728-F61A6B988991}" srcOrd="0" destOrd="0" presId="urn:microsoft.com/office/officeart/2005/8/layout/vList5"/>
    <dgm:cxn modelId="{0F782360-F8F8-4332-A9A6-BD6606504C29}" type="presParOf" srcId="{DD161DBC-440D-42FA-926D-38F3147FE224}" destId="{2E64A7E1-0214-48D1-AE9C-44794A1075A5}" srcOrd="1" destOrd="0" presId="urn:microsoft.com/office/officeart/2005/8/layout/vList5"/>
    <dgm:cxn modelId="{9CC10A3F-3F79-44F8-98A7-0ADF13644D0D}" type="presParOf" srcId="{E1B75590-F151-4AB3-B0D3-6F886EACE701}" destId="{B29C6D69-A609-4F6E-A816-F057E19BC8E5}" srcOrd="13" destOrd="0" presId="urn:microsoft.com/office/officeart/2005/8/layout/vList5"/>
    <dgm:cxn modelId="{3A1AF7BC-06E0-4416-A7B5-7552DE557CD6}" type="presParOf" srcId="{E1B75590-F151-4AB3-B0D3-6F886EACE701}" destId="{5D4EFB6C-0E72-4EB4-84BB-0BEB43644199}" srcOrd="14" destOrd="0" presId="urn:microsoft.com/office/officeart/2005/8/layout/vList5"/>
    <dgm:cxn modelId="{E6B4F23D-CFBE-4109-993E-78B7502E5D89}" type="presParOf" srcId="{5D4EFB6C-0E72-4EB4-84BB-0BEB43644199}" destId="{3016C46D-E571-4A26-BB09-731AF7B617E9}" srcOrd="0" destOrd="0" presId="urn:microsoft.com/office/officeart/2005/8/layout/vList5"/>
    <dgm:cxn modelId="{9CE151CF-97BE-489D-9310-47C531A71F9F}" type="presParOf" srcId="{5D4EFB6C-0E72-4EB4-84BB-0BEB43644199}" destId="{2088CCA4-ACC7-4344-8F8C-76DFA5DBED43}" srcOrd="1" destOrd="0" presId="urn:microsoft.com/office/officeart/2005/8/layout/vList5"/>
    <dgm:cxn modelId="{A85DE05B-CE2B-4E2F-B39A-E7DF8D5B04AB}" type="presParOf" srcId="{E1B75590-F151-4AB3-B0D3-6F886EACE701}" destId="{AA92A2F9-78DA-4D59-B241-69A05477AA29}" srcOrd="15" destOrd="0" presId="urn:microsoft.com/office/officeart/2005/8/layout/vList5"/>
    <dgm:cxn modelId="{07210248-8FA7-4202-A58E-0F91EA228129}" type="presParOf" srcId="{E1B75590-F151-4AB3-B0D3-6F886EACE701}" destId="{CC89F9BC-07DA-4C72-887A-7099306A0655}" srcOrd="16" destOrd="0" presId="urn:microsoft.com/office/officeart/2005/8/layout/vList5"/>
    <dgm:cxn modelId="{AC2E6456-256D-4536-BBC8-C7317C934A48}" type="presParOf" srcId="{CC89F9BC-07DA-4C72-887A-7099306A0655}" destId="{1F602103-D9C4-454D-A6F1-11630CC5398D}" srcOrd="0" destOrd="0" presId="urn:microsoft.com/office/officeart/2005/8/layout/vList5"/>
    <dgm:cxn modelId="{8D24ED2C-8912-48C5-A3CD-9699D41809D4}" type="presParOf" srcId="{CC89F9BC-07DA-4C72-887A-7099306A0655}" destId="{680ED764-CAE4-4276-BE58-2CB04E8B500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1E85BAE-E2A9-47A2-BBDE-8E0279D2E47E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D1EB1ED-FFDD-4ACA-812B-2793741BC0A2}">
      <dgm:prSet phldrT="[Текст]" phldr="1"/>
      <dgm:spPr>
        <a:solidFill>
          <a:schemeClr val="accent4">
            <a:lumMod val="40000"/>
            <a:lumOff val="60000"/>
          </a:schemeClr>
        </a:solidFill>
        <a:ln>
          <a:solidFill>
            <a:schemeClr val="accent4">
              <a:lumMod val="40000"/>
              <a:lumOff val="60000"/>
            </a:schemeClr>
          </a:solidFill>
        </a:ln>
      </dgm:spPr>
      <dgm:t>
        <a:bodyPr/>
        <a:lstStyle/>
        <a:p>
          <a:endParaRPr lang="ru-RU" dirty="0"/>
        </a:p>
      </dgm:t>
    </dgm:pt>
    <dgm:pt modelId="{16E04884-C0AB-44AF-BC9E-64D372BCEDD4}" type="parTrans" cxnId="{CAB9C214-1CE2-4B6A-A204-388144B12ED2}">
      <dgm:prSet/>
      <dgm:spPr/>
      <dgm:t>
        <a:bodyPr/>
        <a:lstStyle/>
        <a:p>
          <a:endParaRPr lang="ru-RU"/>
        </a:p>
      </dgm:t>
    </dgm:pt>
    <dgm:pt modelId="{4CE3FA46-6154-4D29-9B80-F04CD5FBFFEC}" type="sibTrans" cxnId="{CAB9C214-1CE2-4B6A-A204-388144B12ED2}">
      <dgm:prSet/>
      <dgm:spPr/>
      <dgm:t>
        <a:bodyPr/>
        <a:lstStyle/>
        <a:p>
          <a:endParaRPr lang="ru-RU"/>
        </a:p>
      </dgm:t>
    </dgm:pt>
    <dgm:pt modelId="{EBF81256-F033-4AA6-843D-4CE20EE671E2}">
      <dgm:prSet phldrT="[Текст]" custT="1"/>
      <dgm:spPr>
        <a:ln>
          <a:solidFill>
            <a:schemeClr val="accent1">
              <a:lumMod val="60000"/>
              <a:lumOff val="40000"/>
            </a:schemeClr>
          </a:solidFill>
          <a:prstDash val="dashDot"/>
        </a:ln>
      </dgm:spPr>
      <dgm:t>
        <a:bodyPr/>
        <a:lstStyle/>
        <a:p>
          <a:r>
            <a:rPr lang="ru-RU" sz="2000" dirty="0">
              <a:latin typeface="Arial" pitchFamily="34" charset="0"/>
              <a:ea typeface="Times New Roman" pitchFamily="18" charset="0"/>
              <a:cs typeface="Arial" pitchFamily="34" charset="0"/>
            </a:rPr>
            <a:t>горизонтальное, направление сверху вниз по главной диагонали</a:t>
          </a:r>
          <a:endParaRPr lang="ru-RU" sz="2000" dirty="0"/>
        </a:p>
      </dgm:t>
    </dgm:pt>
    <dgm:pt modelId="{9A7149AC-265B-4FEB-9E43-BE1ACBECA449}" type="parTrans" cxnId="{7DFA9D89-6364-4B3A-A4F2-D4560911B50B}">
      <dgm:prSet/>
      <dgm:spPr/>
      <dgm:t>
        <a:bodyPr/>
        <a:lstStyle/>
        <a:p>
          <a:endParaRPr lang="ru-RU"/>
        </a:p>
      </dgm:t>
    </dgm:pt>
    <dgm:pt modelId="{674DD7DA-61BF-40BF-B439-C0566029F2BC}" type="sibTrans" cxnId="{7DFA9D89-6364-4B3A-A4F2-D4560911B50B}">
      <dgm:prSet/>
      <dgm:spPr/>
      <dgm:t>
        <a:bodyPr/>
        <a:lstStyle/>
        <a:p>
          <a:endParaRPr lang="ru-RU"/>
        </a:p>
      </dgm:t>
    </dgm:pt>
    <dgm:pt modelId="{5F810A54-B6F9-41C2-8317-C63C843005EC}">
      <dgm:prSet phldrT="[Текст]" phldr="1"/>
      <dgm:spPr>
        <a:solidFill>
          <a:schemeClr val="accent4">
            <a:lumMod val="40000"/>
            <a:lumOff val="60000"/>
          </a:schemeClr>
        </a:solidFill>
        <a:ln>
          <a:solidFill>
            <a:schemeClr val="accent4">
              <a:lumMod val="40000"/>
              <a:lumOff val="60000"/>
            </a:schemeClr>
          </a:solidFill>
        </a:ln>
      </dgm:spPr>
      <dgm:t>
        <a:bodyPr/>
        <a:lstStyle/>
        <a:p>
          <a:endParaRPr lang="ru-RU" dirty="0"/>
        </a:p>
      </dgm:t>
    </dgm:pt>
    <dgm:pt modelId="{06670237-4F1A-4847-902E-418D009F24D8}" type="parTrans" cxnId="{6E4FD569-562D-41B5-A2FB-766E4A7F6E71}">
      <dgm:prSet/>
      <dgm:spPr/>
      <dgm:t>
        <a:bodyPr/>
        <a:lstStyle/>
        <a:p>
          <a:endParaRPr lang="ru-RU"/>
        </a:p>
      </dgm:t>
    </dgm:pt>
    <dgm:pt modelId="{7FC550C1-1ACA-4A47-B21F-73ACD24E65A7}" type="sibTrans" cxnId="{6E4FD569-562D-41B5-A2FB-766E4A7F6E71}">
      <dgm:prSet/>
      <dgm:spPr/>
      <dgm:t>
        <a:bodyPr/>
        <a:lstStyle/>
        <a:p>
          <a:endParaRPr lang="ru-RU"/>
        </a:p>
      </dgm:t>
    </dgm:pt>
    <dgm:pt modelId="{16F26C09-B10C-4E81-947A-3E0ED2ADF881}">
      <dgm:prSet phldrT="[Текст]" custT="1"/>
      <dgm:spPr>
        <a:ln>
          <a:solidFill>
            <a:schemeClr val="accent1">
              <a:lumMod val="60000"/>
              <a:lumOff val="40000"/>
            </a:schemeClr>
          </a:solidFill>
          <a:prstDash val="lgDash"/>
        </a:ln>
      </dgm:spPr>
      <dgm:t>
        <a:bodyPr/>
        <a:lstStyle/>
        <a:p>
          <a:r>
            <a:rPr lang="ru-RU" sz="2000" dirty="0">
              <a:latin typeface="Arial" pitchFamily="34" charset="0"/>
              <a:ea typeface="Times New Roman" pitchFamily="18" charset="0"/>
              <a:cs typeface="Arial" pitchFamily="34" charset="0"/>
            </a:rPr>
            <a:t>в центре экрана – наиболее важная информация</a:t>
          </a:r>
          <a:endParaRPr lang="ru-RU" sz="2000" dirty="0"/>
        </a:p>
      </dgm:t>
    </dgm:pt>
    <dgm:pt modelId="{C4186D4A-2DB4-4D39-842B-FBD8A8908FB3}" type="parTrans" cxnId="{C185C246-5B83-48F0-AFBC-ED2A5BDBA5BE}">
      <dgm:prSet/>
      <dgm:spPr/>
      <dgm:t>
        <a:bodyPr/>
        <a:lstStyle/>
        <a:p>
          <a:endParaRPr lang="ru-RU"/>
        </a:p>
      </dgm:t>
    </dgm:pt>
    <dgm:pt modelId="{BC4183EF-CC8D-44CB-8A04-53A850ABA4D2}" type="sibTrans" cxnId="{C185C246-5B83-48F0-AFBC-ED2A5BDBA5BE}">
      <dgm:prSet/>
      <dgm:spPr/>
      <dgm:t>
        <a:bodyPr/>
        <a:lstStyle/>
        <a:p>
          <a:endParaRPr lang="ru-RU"/>
        </a:p>
      </dgm:t>
    </dgm:pt>
    <dgm:pt modelId="{E53DC237-6E5C-4911-8EF0-1840E9B67A23}">
      <dgm:prSet phldrT="[Текст]" phldr="1"/>
      <dgm:spPr>
        <a:solidFill>
          <a:schemeClr val="accent4">
            <a:lumMod val="40000"/>
            <a:lumOff val="60000"/>
          </a:schemeClr>
        </a:solidFill>
        <a:ln>
          <a:solidFill>
            <a:schemeClr val="accent4">
              <a:lumMod val="40000"/>
              <a:lumOff val="60000"/>
            </a:schemeClr>
          </a:solidFill>
        </a:ln>
      </dgm:spPr>
      <dgm:t>
        <a:bodyPr/>
        <a:lstStyle/>
        <a:p>
          <a:endParaRPr lang="ru-RU" dirty="0"/>
        </a:p>
      </dgm:t>
    </dgm:pt>
    <dgm:pt modelId="{EE4553E2-6835-48DD-B83C-C8666647CCFB}" type="parTrans" cxnId="{3C56C0D3-0F94-4939-9749-6842B3AD40FE}">
      <dgm:prSet/>
      <dgm:spPr/>
      <dgm:t>
        <a:bodyPr/>
        <a:lstStyle/>
        <a:p>
          <a:endParaRPr lang="ru-RU"/>
        </a:p>
      </dgm:t>
    </dgm:pt>
    <dgm:pt modelId="{FA0485B0-3672-44A0-872C-6F7AFFE3A498}" type="sibTrans" cxnId="{3C56C0D3-0F94-4939-9749-6842B3AD40FE}">
      <dgm:prSet/>
      <dgm:spPr/>
      <dgm:t>
        <a:bodyPr/>
        <a:lstStyle/>
        <a:p>
          <a:endParaRPr lang="ru-RU"/>
        </a:p>
      </dgm:t>
    </dgm:pt>
    <dgm:pt modelId="{96EF0C12-0973-4A24-A7B7-B062536975BA}">
      <dgm:prSet phldrT="[Текст]" custT="1"/>
      <dgm:spPr>
        <a:ln>
          <a:solidFill>
            <a:schemeClr val="accent1">
              <a:lumMod val="60000"/>
              <a:lumOff val="40000"/>
            </a:schemeClr>
          </a:solidFill>
          <a:prstDash val="dashDot"/>
        </a:ln>
      </dgm:spPr>
      <dgm:t>
        <a:bodyPr/>
        <a:lstStyle/>
        <a:p>
          <a:r>
            <a:rPr lang="ru-RU" sz="2000" dirty="0">
              <a:latin typeface="Arial" pitchFamily="34" charset="0"/>
              <a:cs typeface="Arial" pitchFamily="34" charset="0"/>
            </a:rPr>
            <a:t>выравнивание основного текста по ширине</a:t>
          </a:r>
        </a:p>
      </dgm:t>
    </dgm:pt>
    <dgm:pt modelId="{7B0551F5-AB76-4970-BB5D-8C5494C14612}" type="parTrans" cxnId="{70349E90-219E-4F55-ADF6-AAA44E6C879E}">
      <dgm:prSet/>
      <dgm:spPr/>
      <dgm:t>
        <a:bodyPr/>
        <a:lstStyle/>
        <a:p>
          <a:endParaRPr lang="ru-RU"/>
        </a:p>
      </dgm:t>
    </dgm:pt>
    <dgm:pt modelId="{8FDAF74A-38FC-4522-8C7F-0B8C3FD8C960}" type="sibTrans" cxnId="{70349E90-219E-4F55-ADF6-AAA44E6C879E}">
      <dgm:prSet/>
      <dgm:spPr/>
      <dgm:t>
        <a:bodyPr/>
        <a:lstStyle/>
        <a:p>
          <a:endParaRPr lang="ru-RU"/>
        </a:p>
      </dgm:t>
    </dgm:pt>
    <dgm:pt modelId="{ECD6489F-8665-4AC0-8373-9B22E0352A0B}" type="pres">
      <dgm:prSet presAssocID="{C1E85BAE-E2A9-47A2-BBDE-8E0279D2E47E}" presName="linearFlow" presStyleCnt="0">
        <dgm:presLayoutVars>
          <dgm:dir/>
          <dgm:animLvl val="lvl"/>
          <dgm:resizeHandles val="exact"/>
        </dgm:presLayoutVars>
      </dgm:prSet>
      <dgm:spPr/>
    </dgm:pt>
    <dgm:pt modelId="{158AF67C-765F-4E9D-8860-71AD0E1F2BF8}" type="pres">
      <dgm:prSet presAssocID="{AD1EB1ED-FFDD-4ACA-812B-2793741BC0A2}" presName="composite" presStyleCnt="0"/>
      <dgm:spPr/>
    </dgm:pt>
    <dgm:pt modelId="{C2BFA9F3-3D52-47F3-89FF-248D9C8A555C}" type="pres">
      <dgm:prSet presAssocID="{AD1EB1ED-FFDD-4ACA-812B-2793741BC0A2}" presName="parentText" presStyleLbl="alignNode1" presStyleIdx="0" presStyleCnt="3" custScaleX="68520" custScaleY="66446">
        <dgm:presLayoutVars>
          <dgm:chMax val="1"/>
          <dgm:bulletEnabled val="1"/>
        </dgm:presLayoutVars>
      </dgm:prSet>
      <dgm:spPr/>
    </dgm:pt>
    <dgm:pt modelId="{B777005F-E09B-4CC2-9A0A-45DD83513AEE}" type="pres">
      <dgm:prSet presAssocID="{AD1EB1ED-FFDD-4ACA-812B-2793741BC0A2}" presName="descendantText" presStyleLbl="alignAcc1" presStyleIdx="0" presStyleCnt="3" custScaleY="63312" custLinFactNeighborX="-6873" custLinFactNeighborY="-16559">
        <dgm:presLayoutVars>
          <dgm:bulletEnabled val="1"/>
        </dgm:presLayoutVars>
      </dgm:prSet>
      <dgm:spPr/>
    </dgm:pt>
    <dgm:pt modelId="{0D4B774F-8A2F-4DBE-A227-EC29569E5D9B}" type="pres">
      <dgm:prSet presAssocID="{4CE3FA46-6154-4D29-9B80-F04CD5FBFFEC}" presName="sp" presStyleCnt="0"/>
      <dgm:spPr/>
    </dgm:pt>
    <dgm:pt modelId="{2516C4AD-2040-4C5E-B3EF-E5DF576ADFBB}" type="pres">
      <dgm:prSet presAssocID="{5F810A54-B6F9-41C2-8317-C63C843005EC}" presName="composite" presStyleCnt="0"/>
      <dgm:spPr/>
    </dgm:pt>
    <dgm:pt modelId="{EDB509F8-7754-4481-8AA8-F681A1B0DCE0}" type="pres">
      <dgm:prSet presAssocID="{5F810A54-B6F9-41C2-8317-C63C843005EC}" presName="parentText" presStyleLbl="alignNode1" presStyleIdx="1" presStyleCnt="3" custScaleX="68520" custScaleY="66446">
        <dgm:presLayoutVars>
          <dgm:chMax val="1"/>
          <dgm:bulletEnabled val="1"/>
        </dgm:presLayoutVars>
      </dgm:prSet>
      <dgm:spPr/>
    </dgm:pt>
    <dgm:pt modelId="{4FDE4772-AA2A-4F24-8AAE-AB5D547D8D7A}" type="pres">
      <dgm:prSet presAssocID="{5F810A54-B6F9-41C2-8317-C63C843005EC}" presName="descendantText" presStyleLbl="alignAcc1" presStyleIdx="1" presStyleCnt="3" custScaleY="63312" custLinFactNeighborX="-7298" custLinFactNeighborY="-16559">
        <dgm:presLayoutVars>
          <dgm:bulletEnabled val="1"/>
        </dgm:presLayoutVars>
      </dgm:prSet>
      <dgm:spPr/>
    </dgm:pt>
    <dgm:pt modelId="{A0054637-168C-4FE1-885E-BC1F88D2A5EF}" type="pres">
      <dgm:prSet presAssocID="{7FC550C1-1ACA-4A47-B21F-73ACD24E65A7}" presName="sp" presStyleCnt="0"/>
      <dgm:spPr/>
    </dgm:pt>
    <dgm:pt modelId="{FA2204C4-160A-47FA-8DA1-3E03A159B0EE}" type="pres">
      <dgm:prSet presAssocID="{E53DC237-6E5C-4911-8EF0-1840E9B67A23}" presName="composite" presStyleCnt="0"/>
      <dgm:spPr/>
    </dgm:pt>
    <dgm:pt modelId="{E00D35CE-37AB-4C89-AFB4-FC9988D9CC76}" type="pres">
      <dgm:prSet presAssocID="{E53DC237-6E5C-4911-8EF0-1840E9B67A23}" presName="parentText" presStyleLbl="alignNode1" presStyleIdx="2" presStyleCnt="3" custScaleX="68520" custScaleY="66446">
        <dgm:presLayoutVars>
          <dgm:chMax val="1"/>
          <dgm:bulletEnabled val="1"/>
        </dgm:presLayoutVars>
      </dgm:prSet>
      <dgm:spPr/>
    </dgm:pt>
    <dgm:pt modelId="{4CCE5AF6-04C6-4E37-B5AF-128A9741276E}" type="pres">
      <dgm:prSet presAssocID="{E53DC237-6E5C-4911-8EF0-1840E9B67A23}" presName="descendantText" presStyleLbl="alignAcc1" presStyleIdx="2" presStyleCnt="3" custScaleY="63312" custLinFactNeighborX="-6873" custLinFactNeighborY="-16559">
        <dgm:presLayoutVars>
          <dgm:bulletEnabled val="1"/>
        </dgm:presLayoutVars>
      </dgm:prSet>
      <dgm:spPr/>
    </dgm:pt>
  </dgm:ptLst>
  <dgm:cxnLst>
    <dgm:cxn modelId="{CAB9C214-1CE2-4B6A-A204-388144B12ED2}" srcId="{C1E85BAE-E2A9-47A2-BBDE-8E0279D2E47E}" destId="{AD1EB1ED-FFDD-4ACA-812B-2793741BC0A2}" srcOrd="0" destOrd="0" parTransId="{16E04884-C0AB-44AF-BC9E-64D372BCEDD4}" sibTransId="{4CE3FA46-6154-4D29-9B80-F04CD5FBFFEC}"/>
    <dgm:cxn modelId="{1F50BC1F-1FCF-4201-9E75-A3145EF25D05}" type="presOf" srcId="{EBF81256-F033-4AA6-843D-4CE20EE671E2}" destId="{B777005F-E09B-4CC2-9A0A-45DD83513AEE}" srcOrd="0" destOrd="0" presId="urn:microsoft.com/office/officeart/2005/8/layout/chevron2"/>
    <dgm:cxn modelId="{51843031-E3EB-4032-ADFA-788C046B869E}" type="presOf" srcId="{C1E85BAE-E2A9-47A2-BBDE-8E0279D2E47E}" destId="{ECD6489F-8665-4AC0-8373-9B22E0352A0B}" srcOrd="0" destOrd="0" presId="urn:microsoft.com/office/officeart/2005/8/layout/chevron2"/>
    <dgm:cxn modelId="{C185C246-5B83-48F0-AFBC-ED2A5BDBA5BE}" srcId="{5F810A54-B6F9-41C2-8317-C63C843005EC}" destId="{16F26C09-B10C-4E81-947A-3E0ED2ADF881}" srcOrd="0" destOrd="0" parTransId="{C4186D4A-2DB4-4D39-842B-FBD8A8908FB3}" sibTransId="{BC4183EF-CC8D-44CB-8A04-53A850ABA4D2}"/>
    <dgm:cxn modelId="{23465A69-4051-4391-AE3B-09692C764708}" type="presOf" srcId="{AD1EB1ED-FFDD-4ACA-812B-2793741BC0A2}" destId="{C2BFA9F3-3D52-47F3-89FF-248D9C8A555C}" srcOrd="0" destOrd="0" presId="urn:microsoft.com/office/officeart/2005/8/layout/chevron2"/>
    <dgm:cxn modelId="{6E4FD569-562D-41B5-A2FB-766E4A7F6E71}" srcId="{C1E85BAE-E2A9-47A2-BBDE-8E0279D2E47E}" destId="{5F810A54-B6F9-41C2-8317-C63C843005EC}" srcOrd="1" destOrd="0" parTransId="{06670237-4F1A-4847-902E-418D009F24D8}" sibTransId="{7FC550C1-1ACA-4A47-B21F-73ACD24E65A7}"/>
    <dgm:cxn modelId="{D5D1D14C-E9E0-4FD1-9DF2-7706243F3AA7}" type="presOf" srcId="{E53DC237-6E5C-4911-8EF0-1840E9B67A23}" destId="{E00D35CE-37AB-4C89-AFB4-FC9988D9CC76}" srcOrd="0" destOrd="0" presId="urn:microsoft.com/office/officeart/2005/8/layout/chevron2"/>
    <dgm:cxn modelId="{2DC81E5A-4ABF-4AA8-BC8B-C418FCF86170}" type="presOf" srcId="{16F26C09-B10C-4E81-947A-3E0ED2ADF881}" destId="{4FDE4772-AA2A-4F24-8AAE-AB5D547D8D7A}" srcOrd="0" destOrd="0" presId="urn:microsoft.com/office/officeart/2005/8/layout/chevron2"/>
    <dgm:cxn modelId="{7DFA9D89-6364-4B3A-A4F2-D4560911B50B}" srcId="{AD1EB1ED-FFDD-4ACA-812B-2793741BC0A2}" destId="{EBF81256-F033-4AA6-843D-4CE20EE671E2}" srcOrd="0" destOrd="0" parTransId="{9A7149AC-265B-4FEB-9E43-BE1ACBECA449}" sibTransId="{674DD7DA-61BF-40BF-B439-C0566029F2BC}"/>
    <dgm:cxn modelId="{70349E90-219E-4F55-ADF6-AAA44E6C879E}" srcId="{E53DC237-6E5C-4911-8EF0-1840E9B67A23}" destId="{96EF0C12-0973-4A24-A7B7-B062536975BA}" srcOrd="0" destOrd="0" parTransId="{7B0551F5-AB76-4970-BB5D-8C5494C14612}" sibTransId="{8FDAF74A-38FC-4522-8C7F-0B8C3FD8C960}"/>
    <dgm:cxn modelId="{364D61B2-FA6C-45D0-800D-2E733DD55BCA}" type="presOf" srcId="{96EF0C12-0973-4A24-A7B7-B062536975BA}" destId="{4CCE5AF6-04C6-4E37-B5AF-128A9741276E}" srcOrd="0" destOrd="0" presId="urn:microsoft.com/office/officeart/2005/8/layout/chevron2"/>
    <dgm:cxn modelId="{3C56C0D3-0F94-4939-9749-6842B3AD40FE}" srcId="{C1E85BAE-E2A9-47A2-BBDE-8E0279D2E47E}" destId="{E53DC237-6E5C-4911-8EF0-1840E9B67A23}" srcOrd="2" destOrd="0" parTransId="{EE4553E2-6835-48DD-B83C-C8666647CCFB}" sibTransId="{FA0485B0-3672-44A0-872C-6F7AFFE3A498}"/>
    <dgm:cxn modelId="{29305AF7-D723-4937-8090-4B9774EF28AF}" type="presOf" srcId="{5F810A54-B6F9-41C2-8317-C63C843005EC}" destId="{EDB509F8-7754-4481-8AA8-F681A1B0DCE0}" srcOrd="0" destOrd="0" presId="urn:microsoft.com/office/officeart/2005/8/layout/chevron2"/>
    <dgm:cxn modelId="{7C847CF1-2801-4984-B587-F8A91A94B365}" type="presParOf" srcId="{ECD6489F-8665-4AC0-8373-9B22E0352A0B}" destId="{158AF67C-765F-4E9D-8860-71AD0E1F2BF8}" srcOrd="0" destOrd="0" presId="urn:microsoft.com/office/officeart/2005/8/layout/chevron2"/>
    <dgm:cxn modelId="{47408E67-C5A3-4C39-B68A-EFD31AD35FD7}" type="presParOf" srcId="{158AF67C-765F-4E9D-8860-71AD0E1F2BF8}" destId="{C2BFA9F3-3D52-47F3-89FF-248D9C8A555C}" srcOrd="0" destOrd="0" presId="urn:microsoft.com/office/officeart/2005/8/layout/chevron2"/>
    <dgm:cxn modelId="{A604850A-CBA2-4E0D-B50D-3C2FACC2389D}" type="presParOf" srcId="{158AF67C-765F-4E9D-8860-71AD0E1F2BF8}" destId="{B777005F-E09B-4CC2-9A0A-45DD83513AEE}" srcOrd="1" destOrd="0" presId="urn:microsoft.com/office/officeart/2005/8/layout/chevron2"/>
    <dgm:cxn modelId="{CC89C702-232C-4CD6-91EC-24F798BF9010}" type="presParOf" srcId="{ECD6489F-8665-4AC0-8373-9B22E0352A0B}" destId="{0D4B774F-8A2F-4DBE-A227-EC29569E5D9B}" srcOrd="1" destOrd="0" presId="urn:microsoft.com/office/officeart/2005/8/layout/chevron2"/>
    <dgm:cxn modelId="{36F4B47D-004E-4D76-A4A5-0EC647AD563C}" type="presParOf" srcId="{ECD6489F-8665-4AC0-8373-9B22E0352A0B}" destId="{2516C4AD-2040-4C5E-B3EF-E5DF576ADFBB}" srcOrd="2" destOrd="0" presId="urn:microsoft.com/office/officeart/2005/8/layout/chevron2"/>
    <dgm:cxn modelId="{064BF1BD-C94E-458E-894C-835FC39B6420}" type="presParOf" srcId="{2516C4AD-2040-4C5E-B3EF-E5DF576ADFBB}" destId="{EDB509F8-7754-4481-8AA8-F681A1B0DCE0}" srcOrd="0" destOrd="0" presId="urn:microsoft.com/office/officeart/2005/8/layout/chevron2"/>
    <dgm:cxn modelId="{3DFDC70B-908F-4968-BB2A-7B56A976A9AE}" type="presParOf" srcId="{2516C4AD-2040-4C5E-B3EF-E5DF576ADFBB}" destId="{4FDE4772-AA2A-4F24-8AAE-AB5D547D8D7A}" srcOrd="1" destOrd="0" presId="urn:microsoft.com/office/officeart/2005/8/layout/chevron2"/>
    <dgm:cxn modelId="{7E07435C-16EC-4100-A24F-07189196EE96}" type="presParOf" srcId="{ECD6489F-8665-4AC0-8373-9B22E0352A0B}" destId="{A0054637-168C-4FE1-885E-BC1F88D2A5EF}" srcOrd="3" destOrd="0" presId="urn:microsoft.com/office/officeart/2005/8/layout/chevron2"/>
    <dgm:cxn modelId="{087D4CB0-6A27-4AAD-AE53-291D49DCB563}" type="presParOf" srcId="{ECD6489F-8665-4AC0-8373-9B22E0352A0B}" destId="{FA2204C4-160A-47FA-8DA1-3E03A159B0EE}" srcOrd="4" destOrd="0" presId="urn:microsoft.com/office/officeart/2005/8/layout/chevron2"/>
    <dgm:cxn modelId="{9540D536-2A3C-4082-8164-A8163860D94A}" type="presParOf" srcId="{FA2204C4-160A-47FA-8DA1-3E03A159B0EE}" destId="{E00D35CE-37AB-4C89-AFB4-FC9988D9CC76}" srcOrd="0" destOrd="0" presId="urn:microsoft.com/office/officeart/2005/8/layout/chevron2"/>
    <dgm:cxn modelId="{73883C05-21DE-4215-99A0-41698F86714A}" type="presParOf" srcId="{FA2204C4-160A-47FA-8DA1-3E03A159B0EE}" destId="{4CCE5AF6-04C6-4E37-B5AF-128A9741276E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247A245B-50F2-49B0-BB75-7BD8E49B1ADB}" type="doc">
      <dgm:prSet loTypeId="urn:microsoft.com/office/officeart/2005/8/layout/hProcess4" loCatId="process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5AE15142-C277-4CA8-BADA-071E3592E176}">
      <dgm:prSet phldrT="[Текст]" custT="1"/>
      <dgm:spPr/>
      <dgm:t>
        <a:bodyPr/>
        <a:lstStyle/>
        <a:p>
          <a:r>
            <a:rPr lang="ru-RU" sz="2000" b="1" dirty="0"/>
            <a:t>Не дублируйте!</a:t>
          </a:r>
        </a:p>
      </dgm:t>
    </dgm:pt>
    <dgm:pt modelId="{65A8B9A7-F482-4ADD-BBF4-4F29B30E9A72}" type="parTrans" cxnId="{1CEADBEF-BE48-4373-8AF5-7EF2DA32290C}">
      <dgm:prSet/>
      <dgm:spPr/>
      <dgm:t>
        <a:bodyPr/>
        <a:lstStyle/>
        <a:p>
          <a:endParaRPr lang="ru-RU"/>
        </a:p>
      </dgm:t>
    </dgm:pt>
    <dgm:pt modelId="{1D45A4BC-95ED-4F40-B9A9-B0EAA5946BA7}" type="sibTrans" cxnId="{1CEADBEF-BE48-4373-8AF5-7EF2DA32290C}">
      <dgm:prSet/>
      <dgm:spPr/>
      <dgm:t>
        <a:bodyPr/>
        <a:lstStyle/>
        <a:p>
          <a:endParaRPr lang="ru-RU"/>
        </a:p>
      </dgm:t>
    </dgm:pt>
    <dgm:pt modelId="{858CAEA1-ADFE-48EE-A038-1EA931787295}">
      <dgm:prSet phldrT="[Текст]" custT="1"/>
      <dgm:spPr/>
      <dgm:t>
        <a:bodyPr/>
        <a:lstStyle/>
        <a:p>
          <a:r>
            <a:rPr lang="ru-RU" sz="1800" dirty="0"/>
            <a:t>текст презентации -  дополнение к защитной речи</a:t>
          </a:r>
        </a:p>
      </dgm:t>
    </dgm:pt>
    <dgm:pt modelId="{58A47A40-046D-4514-B0D7-C0A230272BBF}" type="parTrans" cxnId="{315CE085-F319-4476-9129-E734183F86BF}">
      <dgm:prSet/>
      <dgm:spPr/>
      <dgm:t>
        <a:bodyPr/>
        <a:lstStyle/>
        <a:p>
          <a:endParaRPr lang="ru-RU"/>
        </a:p>
      </dgm:t>
    </dgm:pt>
    <dgm:pt modelId="{2F476A30-910C-4C5D-B323-1A9554CA24B5}" type="sibTrans" cxnId="{315CE085-F319-4476-9129-E734183F86BF}">
      <dgm:prSet/>
      <dgm:spPr/>
      <dgm:t>
        <a:bodyPr/>
        <a:lstStyle/>
        <a:p>
          <a:endParaRPr lang="ru-RU"/>
        </a:p>
      </dgm:t>
    </dgm:pt>
    <dgm:pt modelId="{1D7C1B27-8262-4538-8D6B-DDDD3F9A004B}">
      <dgm:prSet phldrT="[Текст]" custT="1"/>
      <dgm:spPr/>
      <dgm:t>
        <a:bodyPr/>
        <a:lstStyle/>
        <a:p>
          <a:r>
            <a:rPr lang="ru-RU" sz="2000" b="1" dirty="0"/>
            <a:t>Следите за структурой!</a:t>
          </a:r>
        </a:p>
      </dgm:t>
    </dgm:pt>
    <dgm:pt modelId="{F9F0C29F-DB02-4FDB-BF50-FE4F4E0C523D}" type="parTrans" cxnId="{6FC152EB-DD82-434E-AEE5-E24D92C59F67}">
      <dgm:prSet/>
      <dgm:spPr/>
      <dgm:t>
        <a:bodyPr/>
        <a:lstStyle/>
        <a:p>
          <a:endParaRPr lang="ru-RU"/>
        </a:p>
      </dgm:t>
    </dgm:pt>
    <dgm:pt modelId="{E8871F7E-C71C-4233-92B7-D621D24E6373}" type="sibTrans" cxnId="{6FC152EB-DD82-434E-AEE5-E24D92C59F67}">
      <dgm:prSet/>
      <dgm:spPr/>
      <dgm:t>
        <a:bodyPr/>
        <a:lstStyle/>
        <a:p>
          <a:endParaRPr lang="ru-RU"/>
        </a:p>
      </dgm:t>
    </dgm:pt>
    <dgm:pt modelId="{4CE1E7EA-10BF-447B-99B1-E8BAB6E3063D}">
      <dgm:prSet phldrT="[Текст]" custT="1"/>
      <dgm:spPr/>
      <dgm:t>
        <a:bodyPr/>
        <a:lstStyle/>
        <a:p>
          <a:pPr algn="ctr"/>
          <a:r>
            <a:rPr lang="ru-RU" sz="1800" dirty="0"/>
            <a:t>не более 7 значимых объектов на слайде</a:t>
          </a:r>
        </a:p>
      </dgm:t>
    </dgm:pt>
    <dgm:pt modelId="{C377FB30-5FB5-4CAF-A87A-D224BDA28F98}" type="parTrans" cxnId="{872F6A20-B217-4C88-9CDB-011EE5D8F0A0}">
      <dgm:prSet/>
      <dgm:spPr/>
      <dgm:t>
        <a:bodyPr/>
        <a:lstStyle/>
        <a:p>
          <a:endParaRPr lang="ru-RU"/>
        </a:p>
      </dgm:t>
    </dgm:pt>
    <dgm:pt modelId="{0D41759F-8560-4556-B745-B76F58110A0A}" type="sibTrans" cxnId="{872F6A20-B217-4C88-9CDB-011EE5D8F0A0}">
      <dgm:prSet/>
      <dgm:spPr/>
      <dgm:t>
        <a:bodyPr/>
        <a:lstStyle/>
        <a:p>
          <a:endParaRPr lang="ru-RU"/>
        </a:p>
      </dgm:t>
    </dgm:pt>
    <dgm:pt modelId="{EE74538A-96DE-4232-B76E-BE5992F3F0F7}">
      <dgm:prSet phldrT="[Текст]" custT="1"/>
      <dgm:spPr/>
      <dgm:t>
        <a:bodyPr/>
        <a:lstStyle/>
        <a:p>
          <a:r>
            <a:rPr lang="ru-RU" sz="2000" b="1" dirty="0"/>
            <a:t>Презентация – отличный помощник для ученика!  </a:t>
          </a:r>
        </a:p>
      </dgm:t>
    </dgm:pt>
    <dgm:pt modelId="{EFB3E9AE-D114-4F58-A270-B0392503D8AD}" type="parTrans" cxnId="{1EDE2AF2-57EB-4B5C-91D2-4D4CCB3F8D35}">
      <dgm:prSet/>
      <dgm:spPr/>
      <dgm:t>
        <a:bodyPr/>
        <a:lstStyle/>
        <a:p>
          <a:endParaRPr lang="ru-RU"/>
        </a:p>
      </dgm:t>
    </dgm:pt>
    <dgm:pt modelId="{CD9DF6AB-A8CE-410D-A27A-802B8E42D7F3}" type="sibTrans" cxnId="{1EDE2AF2-57EB-4B5C-91D2-4D4CCB3F8D35}">
      <dgm:prSet/>
      <dgm:spPr/>
      <dgm:t>
        <a:bodyPr/>
        <a:lstStyle/>
        <a:p>
          <a:endParaRPr lang="ru-RU"/>
        </a:p>
      </dgm:t>
    </dgm:pt>
    <dgm:pt modelId="{AEEAE579-941B-411D-B87F-47517AD1B410}">
      <dgm:prSet phldrT="[Текст]" custT="1"/>
      <dgm:spPr/>
      <dgm:t>
        <a:bodyPr/>
        <a:lstStyle/>
        <a:p>
          <a:r>
            <a:rPr lang="ru-RU" sz="1800" dirty="0"/>
            <a:t>подсказывает последовательность изложения информации</a:t>
          </a:r>
        </a:p>
      </dgm:t>
    </dgm:pt>
    <dgm:pt modelId="{ED46B310-376C-41F6-9729-613F154AF160}" type="parTrans" cxnId="{45CDEA0B-C09C-4F66-BD5D-AF03C99F20FA}">
      <dgm:prSet/>
      <dgm:spPr/>
      <dgm:t>
        <a:bodyPr/>
        <a:lstStyle/>
        <a:p>
          <a:endParaRPr lang="ru-RU"/>
        </a:p>
      </dgm:t>
    </dgm:pt>
    <dgm:pt modelId="{AD875007-E024-4695-83B0-D882C3286B63}" type="sibTrans" cxnId="{45CDEA0B-C09C-4F66-BD5D-AF03C99F20FA}">
      <dgm:prSet/>
      <dgm:spPr/>
      <dgm:t>
        <a:bodyPr/>
        <a:lstStyle/>
        <a:p>
          <a:endParaRPr lang="ru-RU"/>
        </a:p>
      </dgm:t>
    </dgm:pt>
    <dgm:pt modelId="{D8F9CB9A-0204-464C-A94F-A289701B30C7}" type="pres">
      <dgm:prSet presAssocID="{247A245B-50F2-49B0-BB75-7BD8E49B1ADB}" presName="Name0" presStyleCnt="0">
        <dgm:presLayoutVars>
          <dgm:dir/>
          <dgm:animLvl val="lvl"/>
          <dgm:resizeHandles val="exact"/>
        </dgm:presLayoutVars>
      </dgm:prSet>
      <dgm:spPr/>
    </dgm:pt>
    <dgm:pt modelId="{CAE8D7E1-8C7D-4CBB-93FF-93F5EDC7E988}" type="pres">
      <dgm:prSet presAssocID="{247A245B-50F2-49B0-BB75-7BD8E49B1ADB}" presName="tSp" presStyleCnt="0"/>
      <dgm:spPr/>
    </dgm:pt>
    <dgm:pt modelId="{90B3F86B-35FC-413E-BC4C-AD9B2A969698}" type="pres">
      <dgm:prSet presAssocID="{247A245B-50F2-49B0-BB75-7BD8E49B1ADB}" presName="bSp" presStyleCnt="0"/>
      <dgm:spPr/>
    </dgm:pt>
    <dgm:pt modelId="{A56E3123-0A80-4813-964A-867761EC06F4}" type="pres">
      <dgm:prSet presAssocID="{247A245B-50F2-49B0-BB75-7BD8E49B1ADB}" presName="process" presStyleCnt="0"/>
      <dgm:spPr/>
    </dgm:pt>
    <dgm:pt modelId="{975B9AF4-E55D-498C-8BE3-8C2FADFB79A6}" type="pres">
      <dgm:prSet presAssocID="{5AE15142-C277-4CA8-BADA-071E3592E176}" presName="composite1" presStyleCnt="0"/>
      <dgm:spPr/>
    </dgm:pt>
    <dgm:pt modelId="{95F625E6-E1C5-4F05-9793-543B3BB3976C}" type="pres">
      <dgm:prSet presAssocID="{5AE15142-C277-4CA8-BADA-071E3592E176}" presName="dummyNode1" presStyleLbl="node1" presStyleIdx="0" presStyleCnt="3"/>
      <dgm:spPr/>
    </dgm:pt>
    <dgm:pt modelId="{0FE96970-2C86-418C-BDA9-CDA5B4099DB7}" type="pres">
      <dgm:prSet presAssocID="{5AE15142-C277-4CA8-BADA-071E3592E176}" presName="childNode1" presStyleLbl="bgAcc1" presStyleIdx="0" presStyleCnt="3">
        <dgm:presLayoutVars>
          <dgm:bulletEnabled val="1"/>
        </dgm:presLayoutVars>
      </dgm:prSet>
      <dgm:spPr/>
    </dgm:pt>
    <dgm:pt modelId="{81DF3FF4-EC72-4D7E-98C5-C00EDDB8C771}" type="pres">
      <dgm:prSet presAssocID="{5AE15142-C277-4CA8-BADA-071E3592E176}" presName="childNode1tx" presStyleLbl="bgAcc1" presStyleIdx="0" presStyleCnt="3">
        <dgm:presLayoutVars>
          <dgm:bulletEnabled val="1"/>
        </dgm:presLayoutVars>
      </dgm:prSet>
      <dgm:spPr/>
    </dgm:pt>
    <dgm:pt modelId="{FED2CD83-A833-4105-97CA-CCEE8C2B5700}" type="pres">
      <dgm:prSet presAssocID="{5AE15142-C277-4CA8-BADA-071E3592E176}" presName="parentNode1" presStyleLbl="node1" presStyleIdx="0" presStyleCnt="3">
        <dgm:presLayoutVars>
          <dgm:chMax val="1"/>
          <dgm:bulletEnabled val="1"/>
        </dgm:presLayoutVars>
      </dgm:prSet>
      <dgm:spPr/>
    </dgm:pt>
    <dgm:pt modelId="{39C89564-F1D8-491C-A49E-83CB45B17450}" type="pres">
      <dgm:prSet presAssocID="{5AE15142-C277-4CA8-BADA-071E3592E176}" presName="connSite1" presStyleCnt="0"/>
      <dgm:spPr/>
    </dgm:pt>
    <dgm:pt modelId="{B0E5A332-93FD-47B1-9738-BA77B5218F34}" type="pres">
      <dgm:prSet presAssocID="{1D45A4BC-95ED-4F40-B9A9-B0EAA5946BA7}" presName="Name9" presStyleLbl="sibTrans2D1" presStyleIdx="0" presStyleCnt="2"/>
      <dgm:spPr/>
    </dgm:pt>
    <dgm:pt modelId="{9D39AD17-BB51-4001-9AA8-3AF9E24D3296}" type="pres">
      <dgm:prSet presAssocID="{1D7C1B27-8262-4538-8D6B-DDDD3F9A004B}" presName="composite2" presStyleCnt="0"/>
      <dgm:spPr/>
    </dgm:pt>
    <dgm:pt modelId="{6098819B-97D2-4E5B-9316-10F172A6DD5C}" type="pres">
      <dgm:prSet presAssocID="{1D7C1B27-8262-4538-8D6B-DDDD3F9A004B}" presName="dummyNode2" presStyleLbl="node1" presStyleIdx="0" presStyleCnt="3"/>
      <dgm:spPr/>
    </dgm:pt>
    <dgm:pt modelId="{7A0551E3-3384-4564-8585-708DA8FB73D0}" type="pres">
      <dgm:prSet presAssocID="{1D7C1B27-8262-4538-8D6B-DDDD3F9A004B}" presName="childNode2" presStyleLbl="bgAcc1" presStyleIdx="1" presStyleCnt="3">
        <dgm:presLayoutVars>
          <dgm:bulletEnabled val="1"/>
        </dgm:presLayoutVars>
      </dgm:prSet>
      <dgm:spPr/>
    </dgm:pt>
    <dgm:pt modelId="{9AEE7490-9CCA-4BCD-B486-02BD3B60AF98}" type="pres">
      <dgm:prSet presAssocID="{1D7C1B27-8262-4538-8D6B-DDDD3F9A004B}" presName="childNode2tx" presStyleLbl="bgAcc1" presStyleIdx="1" presStyleCnt="3">
        <dgm:presLayoutVars>
          <dgm:bulletEnabled val="1"/>
        </dgm:presLayoutVars>
      </dgm:prSet>
      <dgm:spPr/>
    </dgm:pt>
    <dgm:pt modelId="{5FC81876-46CE-4E25-BCE9-8B4C0F624D80}" type="pres">
      <dgm:prSet presAssocID="{1D7C1B27-8262-4538-8D6B-DDDD3F9A004B}" presName="parentNode2" presStyleLbl="node1" presStyleIdx="1" presStyleCnt="3">
        <dgm:presLayoutVars>
          <dgm:chMax val="0"/>
          <dgm:bulletEnabled val="1"/>
        </dgm:presLayoutVars>
      </dgm:prSet>
      <dgm:spPr/>
    </dgm:pt>
    <dgm:pt modelId="{8D3424FF-3405-4A16-B35C-223432E5F5EB}" type="pres">
      <dgm:prSet presAssocID="{1D7C1B27-8262-4538-8D6B-DDDD3F9A004B}" presName="connSite2" presStyleCnt="0"/>
      <dgm:spPr/>
    </dgm:pt>
    <dgm:pt modelId="{35CD00DC-BC74-4786-A1CA-A182CF8B3229}" type="pres">
      <dgm:prSet presAssocID="{E8871F7E-C71C-4233-92B7-D621D24E6373}" presName="Name18" presStyleLbl="sibTrans2D1" presStyleIdx="1" presStyleCnt="2"/>
      <dgm:spPr/>
    </dgm:pt>
    <dgm:pt modelId="{48D87700-8609-4131-A572-AAEC3C560919}" type="pres">
      <dgm:prSet presAssocID="{EE74538A-96DE-4232-B76E-BE5992F3F0F7}" presName="composite1" presStyleCnt="0"/>
      <dgm:spPr/>
    </dgm:pt>
    <dgm:pt modelId="{D1FDF257-D5BD-4E6B-A8C9-0B201A1CE20D}" type="pres">
      <dgm:prSet presAssocID="{EE74538A-96DE-4232-B76E-BE5992F3F0F7}" presName="dummyNode1" presStyleLbl="node1" presStyleIdx="1" presStyleCnt="3"/>
      <dgm:spPr/>
    </dgm:pt>
    <dgm:pt modelId="{A416886B-9ED2-4AF3-9354-FF0AB4023DCE}" type="pres">
      <dgm:prSet presAssocID="{EE74538A-96DE-4232-B76E-BE5992F3F0F7}" presName="childNode1" presStyleLbl="bgAcc1" presStyleIdx="2" presStyleCnt="3">
        <dgm:presLayoutVars>
          <dgm:bulletEnabled val="1"/>
        </dgm:presLayoutVars>
      </dgm:prSet>
      <dgm:spPr/>
    </dgm:pt>
    <dgm:pt modelId="{41B3CB2F-6AB2-4178-8AD7-250F13A8A2C8}" type="pres">
      <dgm:prSet presAssocID="{EE74538A-96DE-4232-B76E-BE5992F3F0F7}" presName="childNode1tx" presStyleLbl="bgAcc1" presStyleIdx="2" presStyleCnt="3">
        <dgm:presLayoutVars>
          <dgm:bulletEnabled val="1"/>
        </dgm:presLayoutVars>
      </dgm:prSet>
      <dgm:spPr/>
    </dgm:pt>
    <dgm:pt modelId="{DE7061EF-DE81-482F-A45C-1086B7C9F767}" type="pres">
      <dgm:prSet presAssocID="{EE74538A-96DE-4232-B76E-BE5992F3F0F7}" presName="parentNode1" presStyleLbl="node1" presStyleIdx="2" presStyleCnt="3" custScaleX="122781" custScaleY="188896" custLinFactNeighborY="19260">
        <dgm:presLayoutVars>
          <dgm:chMax val="1"/>
          <dgm:bulletEnabled val="1"/>
        </dgm:presLayoutVars>
      </dgm:prSet>
      <dgm:spPr/>
    </dgm:pt>
    <dgm:pt modelId="{17E829CA-8A01-425D-8CB7-9A136991391D}" type="pres">
      <dgm:prSet presAssocID="{EE74538A-96DE-4232-B76E-BE5992F3F0F7}" presName="connSite1" presStyleCnt="0"/>
      <dgm:spPr/>
    </dgm:pt>
  </dgm:ptLst>
  <dgm:cxnLst>
    <dgm:cxn modelId="{A7893C05-8D72-4F55-A2C5-5BEF4DB5B1D2}" type="presOf" srcId="{E8871F7E-C71C-4233-92B7-D621D24E6373}" destId="{35CD00DC-BC74-4786-A1CA-A182CF8B3229}" srcOrd="0" destOrd="0" presId="urn:microsoft.com/office/officeart/2005/8/layout/hProcess4"/>
    <dgm:cxn modelId="{45CDEA0B-C09C-4F66-BD5D-AF03C99F20FA}" srcId="{EE74538A-96DE-4232-B76E-BE5992F3F0F7}" destId="{AEEAE579-941B-411D-B87F-47517AD1B410}" srcOrd="0" destOrd="0" parTransId="{ED46B310-376C-41F6-9729-613F154AF160}" sibTransId="{AD875007-E024-4695-83B0-D882C3286B63}"/>
    <dgm:cxn modelId="{EDA5330C-294D-4112-B0D3-EEE1A46B6D80}" type="presOf" srcId="{4CE1E7EA-10BF-447B-99B1-E8BAB6E3063D}" destId="{7A0551E3-3384-4564-8585-708DA8FB73D0}" srcOrd="0" destOrd="0" presId="urn:microsoft.com/office/officeart/2005/8/layout/hProcess4"/>
    <dgm:cxn modelId="{F2195E11-F284-4869-8C0F-95B4C9E6F1CF}" type="presOf" srcId="{5AE15142-C277-4CA8-BADA-071E3592E176}" destId="{FED2CD83-A833-4105-97CA-CCEE8C2B5700}" srcOrd="0" destOrd="0" presId="urn:microsoft.com/office/officeart/2005/8/layout/hProcess4"/>
    <dgm:cxn modelId="{21C1481D-299F-440E-8259-3D0B0536D5FF}" type="presOf" srcId="{4CE1E7EA-10BF-447B-99B1-E8BAB6E3063D}" destId="{9AEE7490-9CCA-4BCD-B486-02BD3B60AF98}" srcOrd="1" destOrd="0" presId="urn:microsoft.com/office/officeart/2005/8/layout/hProcess4"/>
    <dgm:cxn modelId="{872F6A20-B217-4C88-9CDB-011EE5D8F0A0}" srcId="{1D7C1B27-8262-4538-8D6B-DDDD3F9A004B}" destId="{4CE1E7EA-10BF-447B-99B1-E8BAB6E3063D}" srcOrd="0" destOrd="0" parTransId="{C377FB30-5FB5-4CAF-A87A-D224BDA28F98}" sibTransId="{0D41759F-8560-4556-B745-B76F58110A0A}"/>
    <dgm:cxn modelId="{B2C1F220-6E0E-4A33-BA5B-B12DE6E96DC1}" type="presOf" srcId="{EE74538A-96DE-4232-B76E-BE5992F3F0F7}" destId="{DE7061EF-DE81-482F-A45C-1086B7C9F767}" srcOrd="0" destOrd="0" presId="urn:microsoft.com/office/officeart/2005/8/layout/hProcess4"/>
    <dgm:cxn modelId="{39B96A25-A4AD-4F03-9E12-11988307E7EE}" type="presOf" srcId="{858CAEA1-ADFE-48EE-A038-1EA931787295}" destId="{81DF3FF4-EC72-4D7E-98C5-C00EDDB8C771}" srcOrd="1" destOrd="0" presId="urn:microsoft.com/office/officeart/2005/8/layout/hProcess4"/>
    <dgm:cxn modelId="{1A0C9E4E-3BEB-4167-9281-69B1B94A8271}" type="presOf" srcId="{858CAEA1-ADFE-48EE-A038-1EA931787295}" destId="{0FE96970-2C86-418C-BDA9-CDA5B4099DB7}" srcOrd="0" destOrd="0" presId="urn:microsoft.com/office/officeart/2005/8/layout/hProcess4"/>
    <dgm:cxn modelId="{315CE085-F319-4476-9129-E734183F86BF}" srcId="{5AE15142-C277-4CA8-BADA-071E3592E176}" destId="{858CAEA1-ADFE-48EE-A038-1EA931787295}" srcOrd="0" destOrd="0" parTransId="{58A47A40-046D-4514-B0D7-C0A230272BBF}" sibTransId="{2F476A30-910C-4C5D-B323-1A9554CA24B5}"/>
    <dgm:cxn modelId="{E1FE298F-61D3-4D66-A99D-57D0F3AABE9A}" type="presOf" srcId="{AEEAE579-941B-411D-B87F-47517AD1B410}" destId="{41B3CB2F-6AB2-4178-8AD7-250F13A8A2C8}" srcOrd="1" destOrd="0" presId="urn:microsoft.com/office/officeart/2005/8/layout/hProcess4"/>
    <dgm:cxn modelId="{D0D409AF-EFEA-4547-9663-D9776D972DF1}" type="presOf" srcId="{1D7C1B27-8262-4538-8D6B-DDDD3F9A004B}" destId="{5FC81876-46CE-4E25-BCE9-8B4C0F624D80}" srcOrd="0" destOrd="0" presId="urn:microsoft.com/office/officeart/2005/8/layout/hProcess4"/>
    <dgm:cxn modelId="{2D6A4DD6-89B8-40C1-A75E-485C92EE5CAA}" type="presOf" srcId="{247A245B-50F2-49B0-BB75-7BD8E49B1ADB}" destId="{D8F9CB9A-0204-464C-A94F-A289701B30C7}" srcOrd="0" destOrd="0" presId="urn:microsoft.com/office/officeart/2005/8/layout/hProcess4"/>
    <dgm:cxn modelId="{7C6E57DD-111E-4048-B612-49ABFD729741}" type="presOf" srcId="{1D45A4BC-95ED-4F40-B9A9-B0EAA5946BA7}" destId="{B0E5A332-93FD-47B1-9738-BA77B5218F34}" srcOrd="0" destOrd="0" presId="urn:microsoft.com/office/officeart/2005/8/layout/hProcess4"/>
    <dgm:cxn modelId="{6FC152EB-DD82-434E-AEE5-E24D92C59F67}" srcId="{247A245B-50F2-49B0-BB75-7BD8E49B1ADB}" destId="{1D7C1B27-8262-4538-8D6B-DDDD3F9A004B}" srcOrd="1" destOrd="0" parTransId="{F9F0C29F-DB02-4FDB-BF50-FE4F4E0C523D}" sibTransId="{E8871F7E-C71C-4233-92B7-D621D24E6373}"/>
    <dgm:cxn modelId="{1CEADBEF-BE48-4373-8AF5-7EF2DA32290C}" srcId="{247A245B-50F2-49B0-BB75-7BD8E49B1ADB}" destId="{5AE15142-C277-4CA8-BADA-071E3592E176}" srcOrd="0" destOrd="0" parTransId="{65A8B9A7-F482-4ADD-BBF4-4F29B30E9A72}" sibTransId="{1D45A4BC-95ED-4F40-B9A9-B0EAA5946BA7}"/>
    <dgm:cxn modelId="{CC7F1CF0-6662-4ACD-8C76-9B572E144D6E}" type="presOf" srcId="{AEEAE579-941B-411D-B87F-47517AD1B410}" destId="{A416886B-9ED2-4AF3-9354-FF0AB4023DCE}" srcOrd="0" destOrd="0" presId="urn:microsoft.com/office/officeart/2005/8/layout/hProcess4"/>
    <dgm:cxn modelId="{1EDE2AF2-57EB-4B5C-91D2-4D4CCB3F8D35}" srcId="{247A245B-50F2-49B0-BB75-7BD8E49B1ADB}" destId="{EE74538A-96DE-4232-B76E-BE5992F3F0F7}" srcOrd="2" destOrd="0" parTransId="{EFB3E9AE-D114-4F58-A270-B0392503D8AD}" sibTransId="{CD9DF6AB-A8CE-410D-A27A-802B8E42D7F3}"/>
    <dgm:cxn modelId="{0F102131-AFFD-4CA2-9B55-0B4E0F53B255}" type="presParOf" srcId="{D8F9CB9A-0204-464C-A94F-A289701B30C7}" destId="{CAE8D7E1-8C7D-4CBB-93FF-93F5EDC7E988}" srcOrd="0" destOrd="0" presId="urn:microsoft.com/office/officeart/2005/8/layout/hProcess4"/>
    <dgm:cxn modelId="{D6D1319C-0F5A-4D73-9F8F-1088E104F827}" type="presParOf" srcId="{D8F9CB9A-0204-464C-A94F-A289701B30C7}" destId="{90B3F86B-35FC-413E-BC4C-AD9B2A969698}" srcOrd="1" destOrd="0" presId="urn:microsoft.com/office/officeart/2005/8/layout/hProcess4"/>
    <dgm:cxn modelId="{93D98DC7-092D-45B8-919E-DB971BC4B150}" type="presParOf" srcId="{D8F9CB9A-0204-464C-A94F-A289701B30C7}" destId="{A56E3123-0A80-4813-964A-867761EC06F4}" srcOrd="2" destOrd="0" presId="urn:microsoft.com/office/officeart/2005/8/layout/hProcess4"/>
    <dgm:cxn modelId="{588367E9-2A56-4591-ABEB-AC879F15BF65}" type="presParOf" srcId="{A56E3123-0A80-4813-964A-867761EC06F4}" destId="{975B9AF4-E55D-498C-8BE3-8C2FADFB79A6}" srcOrd="0" destOrd="0" presId="urn:microsoft.com/office/officeart/2005/8/layout/hProcess4"/>
    <dgm:cxn modelId="{5A49025C-FF4D-40B2-BFAC-92BE853DA488}" type="presParOf" srcId="{975B9AF4-E55D-498C-8BE3-8C2FADFB79A6}" destId="{95F625E6-E1C5-4F05-9793-543B3BB3976C}" srcOrd="0" destOrd="0" presId="urn:microsoft.com/office/officeart/2005/8/layout/hProcess4"/>
    <dgm:cxn modelId="{3EA99B0A-E945-4575-B45E-F76EFC173442}" type="presParOf" srcId="{975B9AF4-E55D-498C-8BE3-8C2FADFB79A6}" destId="{0FE96970-2C86-418C-BDA9-CDA5B4099DB7}" srcOrd="1" destOrd="0" presId="urn:microsoft.com/office/officeart/2005/8/layout/hProcess4"/>
    <dgm:cxn modelId="{2F2E998F-186D-412B-AE2A-AD25076F68B7}" type="presParOf" srcId="{975B9AF4-E55D-498C-8BE3-8C2FADFB79A6}" destId="{81DF3FF4-EC72-4D7E-98C5-C00EDDB8C771}" srcOrd="2" destOrd="0" presId="urn:microsoft.com/office/officeart/2005/8/layout/hProcess4"/>
    <dgm:cxn modelId="{92F5D911-D473-4FC7-B4E0-A80668F99315}" type="presParOf" srcId="{975B9AF4-E55D-498C-8BE3-8C2FADFB79A6}" destId="{FED2CD83-A833-4105-97CA-CCEE8C2B5700}" srcOrd="3" destOrd="0" presId="urn:microsoft.com/office/officeart/2005/8/layout/hProcess4"/>
    <dgm:cxn modelId="{B3406ECB-CBAF-4E9A-A92B-D47594C6BC56}" type="presParOf" srcId="{975B9AF4-E55D-498C-8BE3-8C2FADFB79A6}" destId="{39C89564-F1D8-491C-A49E-83CB45B17450}" srcOrd="4" destOrd="0" presId="urn:microsoft.com/office/officeart/2005/8/layout/hProcess4"/>
    <dgm:cxn modelId="{0641318F-F25A-407C-83E4-83C441DAF4D2}" type="presParOf" srcId="{A56E3123-0A80-4813-964A-867761EC06F4}" destId="{B0E5A332-93FD-47B1-9738-BA77B5218F34}" srcOrd="1" destOrd="0" presId="urn:microsoft.com/office/officeart/2005/8/layout/hProcess4"/>
    <dgm:cxn modelId="{D67F7375-6AF6-46B8-8F45-E2B245264090}" type="presParOf" srcId="{A56E3123-0A80-4813-964A-867761EC06F4}" destId="{9D39AD17-BB51-4001-9AA8-3AF9E24D3296}" srcOrd="2" destOrd="0" presId="urn:microsoft.com/office/officeart/2005/8/layout/hProcess4"/>
    <dgm:cxn modelId="{6B261F80-8F68-4AD4-8444-42648CB00358}" type="presParOf" srcId="{9D39AD17-BB51-4001-9AA8-3AF9E24D3296}" destId="{6098819B-97D2-4E5B-9316-10F172A6DD5C}" srcOrd="0" destOrd="0" presId="urn:microsoft.com/office/officeart/2005/8/layout/hProcess4"/>
    <dgm:cxn modelId="{50387A93-FC03-47EF-B130-C4AA99448106}" type="presParOf" srcId="{9D39AD17-BB51-4001-9AA8-3AF9E24D3296}" destId="{7A0551E3-3384-4564-8585-708DA8FB73D0}" srcOrd="1" destOrd="0" presId="urn:microsoft.com/office/officeart/2005/8/layout/hProcess4"/>
    <dgm:cxn modelId="{681831EA-6B1E-4118-997B-34E8BAD8BD7D}" type="presParOf" srcId="{9D39AD17-BB51-4001-9AA8-3AF9E24D3296}" destId="{9AEE7490-9CCA-4BCD-B486-02BD3B60AF98}" srcOrd="2" destOrd="0" presId="urn:microsoft.com/office/officeart/2005/8/layout/hProcess4"/>
    <dgm:cxn modelId="{0080E5C4-5DE3-44B4-8845-661D762A9EAA}" type="presParOf" srcId="{9D39AD17-BB51-4001-9AA8-3AF9E24D3296}" destId="{5FC81876-46CE-4E25-BCE9-8B4C0F624D80}" srcOrd="3" destOrd="0" presId="urn:microsoft.com/office/officeart/2005/8/layout/hProcess4"/>
    <dgm:cxn modelId="{27905C4A-BA6F-45F3-AC19-BA79EA700498}" type="presParOf" srcId="{9D39AD17-BB51-4001-9AA8-3AF9E24D3296}" destId="{8D3424FF-3405-4A16-B35C-223432E5F5EB}" srcOrd="4" destOrd="0" presId="urn:microsoft.com/office/officeart/2005/8/layout/hProcess4"/>
    <dgm:cxn modelId="{C6149410-DB2F-49DC-80E8-01E1260D8781}" type="presParOf" srcId="{A56E3123-0A80-4813-964A-867761EC06F4}" destId="{35CD00DC-BC74-4786-A1CA-A182CF8B3229}" srcOrd="3" destOrd="0" presId="urn:microsoft.com/office/officeart/2005/8/layout/hProcess4"/>
    <dgm:cxn modelId="{3334E8F7-1406-48D8-8A76-A348ADA0F457}" type="presParOf" srcId="{A56E3123-0A80-4813-964A-867761EC06F4}" destId="{48D87700-8609-4131-A572-AAEC3C560919}" srcOrd="4" destOrd="0" presId="urn:microsoft.com/office/officeart/2005/8/layout/hProcess4"/>
    <dgm:cxn modelId="{B7F2212A-CC7C-435E-80D0-9111B37D6D5E}" type="presParOf" srcId="{48D87700-8609-4131-A572-AAEC3C560919}" destId="{D1FDF257-D5BD-4E6B-A8C9-0B201A1CE20D}" srcOrd="0" destOrd="0" presId="urn:microsoft.com/office/officeart/2005/8/layout/hProcess4"/>
    <dgm:cxn modelId="{A92D80D5-FBF2-4472-B9AE-C81FC4B951B2}" type="presParOf" srcId="{48D87700-8609-4131-A572-AAEC3C560919}" destId="{A416886B-9ED2-4AF3-9354-FF0AB4023DCE}" srcOrd="1" destOrd="0" presId="urn:microsoft.com/office/officeart/2005/8/layout/hProcess4"/>
    <dgm:cxn modelId="{D0A07E3F-8037-47CA-8C66-95D7124C5998}" type="presParOf" srcId="{48D87700-8609-4131-A572-AAEC3C560919}" destId="{41B3CB2F-6AB2-4178-8AD7-250F13A8A2C8}" srcOrd="2" destOrd="0" presId="urn:microsoft.com/office/officeart/2005/8/layout/hProcess4"/>
    <dgm:cxn modelId="{FC8A96AA-4BC2-4244-A62F-EA6395DE4ADD}" type="presParOf" srcId="{48D87700-8609-4131-A572-AAEC3C560919}" destId="{DE7061EF-DE81-482F-A45C-1086B7C9F767}" srcOrd="3" destOrd="0" presId="urn:microsoft.com/office/officeart/2005/8/layout/hProcess4"/>
    <dgm:cxn modelId="{EFD52E22-5688-4FCB-8814-66811EFD3DD3}" type="presParOf" srcId="{48D87700-8609-4131-A572-AAEC3C560919}" destId="{17E829CA-8A01-425D-8CB7-9A136991391D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857125-E05E-4C95-A035-DCDEDACF96C2}">
      <dsp:nvSpPr>
        <dsp:cNvPr id="0" name=""/>
        <dsp:cNvSpPr/>
      </dsp:nvSpPr>
      <dsp:spPr>
        <a:xfrm rot="5400000">
          <a:off x="-168903" y="171488"/>
          <a:ext cx="1126024" cy="788217"/>
        </a:xfrm>
        <a:prstGeom prst="chevron">
          <a:avLst/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100" kern="1200" dirty="0"/>
        </a:p>
      </dsp:txBody>
      <dsp:txXfrm rot="-5400000">
        <a:off x="1" y="396694"/>
        <a:ext cx="788217" cy="337807"/>
      </dsp:txXfrm>
    </dsp:sp>
    <dsp:sp modelId="{B7C78AEA-7A62-4CF4-8202-D608F93597EE}">
      <dsp:nvSpPr>
        <dsp:cNvPr id="0" name=""/>
        <dsp:cNvSpPr/>
      </dsp:nvSpPr>
      <dsp:spPr>
        <a:xfrm rot="5400000">
          <a:off x="3219172" y="-2428370"/>
          <a:ext cx="731915" cy="559382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>
              <a:latin typeface="Arial" pitchFamily="34" charset="0"/>
              <a:cs typeface="Arial" pitchFamily="34" charset="0"/>
            </a:rPr>
            <a:t>зрительное сопровождение доклада</a:t>
          </a:r>
        </a:p>
      </dsp:txBody>
      <dsp:txXfrm rot="-5400000">
        <a:off x="788218" y="38313"/>
        <a:ext cx="5558096" cy="660457"/>
      </dsp:txXfrm>
    </dsp:sp>
    <dsp:sp modelId="{F6EED439-13E2-4212-80C0-3A66B1C05022}">
      <dsp:nvSpPr>
        <dsp:cNvPr id="0" name=""/>
        <dsp:cNvSpPr/>
      </dsp:nvSpPr>
      <dsp:spPr>
        <a:xfrm rot="5400000">
          <a:off x="-168903" y="1149090"/>
          <a:ext cx="1126024" cy="788217"/>
        </a:xfrm>
        <a:prstGeom prst="chevron">
          <a:avLst/>
        </a:prstGeom>
        <a:solidFill>
          <a:schemeClr val="accent5">
            <a:shade val="80000"/>
            <a:hueOff val="116428"/>
            <a:satOff val="-2085"/>
            <a:lumOff val="8862"/>
            <a:alphaOff val="0"/>
          </a:schemeClr>
        </a:solidFill>
        <a:ln w="12700" cap="flat" cmpd="sng" algn="ctr">
          <a:solidFill>
            <a:schemeClr val="accent5">
              <a:shade val="80000"/>
              <a:hueOff val="116428"/>
              <a:satOff val="-2085"/>
              <a:lumOff val="886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100" kern="1200" dirty="0"/>
        </a:p>
      </dsp:txBody>
      <dsp:txXfrm rot="-5400000">
        <a:off x="1" y="1374296"/>
        <a:ext cx="788217" cy="337807"/>
      </dsp:txXfrm>
    </dsp:sp>
    <dsp:sp modelId="{B9824F08-2AFA-4744-9B0A-525DD4BF317E}">
      <dsp:nvSpPr>
        <dsp:cNvPr id="0" name=""/>
        <dsp:cNvSpPr/>
      </dsp:nvSpPr>
      <dsp:spPr>
        <a:xfrm rot="5400000">
          <a:off x="3219172" y="-1450768"/>
          <a:ext cx="731915" cy="559382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116428"/>
              <a:satOff val="-2085"/>
              <a:lumOff val="886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>
              <a:latin typeface="Arial" pitchFamily="34" charset="0"/>
              <a:cs typeface="Arial" pitchFamily="34" charset="0"/>
            </a:rPr>
            <a:t>расстановка акцентов</a:t>
          </a:r>
        </a:p>
      </dsp:txBody>
      <dsp:txXfrm rot="-5400000">
        <a:off x="788218" y="1015915"/>
        <a:ext cx="5558096" cy="660457"/>
      </dsp:txXfrm>
    </dsp:sp>
    <dsp:sp modelId="{FADEE848-62B7-4CE3-B9B6-1527CFAB3C35}">
      <dsp:nvSpPr>
        <dsp:cNvPr id="0" name=""/>
        <dsp:cNvSpPr/>
      </dsp:nvSpPr>
      <dsp:spPr>
        <a:xfrm rot="5400000">
          <a:off x="-168903" y="2126692"/>
          <a:ext cx="1126024" cy="788217"/>
        </a:xfrm>
        <a:prstGeom prst="chevron">
          <a:avLst/>
        </a:prstGeom>
        <a:solidFill>
          <a:schemeClr val="accent5">
            <a:shade val="80000"/>
            <a:hueOff val="232855"/>
            <a:satOff val="-4171"/>
            <a:lumOff val="17723"/>
            <a:alphaOff val="0"/>
          </a:schemeClr>
        </a:solidFill>
        <a:ln w="12700" cap="flat" cmpd="sng" algn="ctr">
          <a:solidFill>
            <a:schemeClr val="accent5">
              <a:shade val="80000"/>
              <a:hueOff val="232855"/>
              <a:satOff val="-4171"/>
              <a:lumOff val="1772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100" kern="1200" dirty="0"/>
        </a:p>
      </dsp:txBody>
      <dsp:txXfrm rot="-5400000">
        <a:off x="1" y="2351898"/>
        <a:ext cx="788217" cy="337807"/>
      </dsp:txXfrm>
    </dsp:sp>
    <dsp:sp modelId="{E3FB01FA-6BC7-4D63-A4DF-21A438591109}">
      <dsp:nvSpPr>
        <dsp:cNvPr id="0" name=""/>
        <dsp:cNvSpPr/>
      </dsp:nvSpPr>
      <dsp:spPr>
        <a:xfrm rot="5400000">
          <a:off x="3219172" y="-473166"/>
          <a:ext cx="731915" cy="559382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232855"/>
              <a:satOff val="-4171"/>
              <a:lumOff val="1772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>
              <a:latin typeface="Arial" pitchFamily="34" charset="0"/>
              <a:cs typeface="Arial" pitchFamily="34" charset="0"/>
            </a:rPr>
            <a:t>детализация структурных единиц</a:t>
          </a:r>
        </a:p>
      </dsp:txBody>
      <dsp:txXfrm rot="-5400000">
        <a:off x="788218" y="1993517"/>
        <a:ext cx="5558096" cy="660457"/>
      </dsp:txXfrm>
    </dsp:sp>
    <dsp:sp modelId="{34B24275-C846-4829-B3AD-3FDD90182175}">
      <dsp:nvSpPr>
        <dsp:cNvPr id="0" name=""/>
        <dsp:cNvSpPr/>
      </dsp:nvSpPr>
      <dsp:spPr>
        <a:xfrm rot="5400000">
          <a:off x="-168903" y="3104294"/>
          <a:ext cx="1126024" cy="788217"/>
        </a:xfrm>
        <a:prstGeom prst="chevron">
          <a:avLst/>
        </a:prstGeom>
        <a:solidFill>
          <a:schemeClr val="accent5">
            <a:shade val="80000"/>
            <a:hueOff val="349283"/>
            <a:satOff val="-6256"/>
            <a:lumOff val="26585"/>
            <a:alphaOff val="0"/>
          </a:schemeClr>
        </a:solidFill>
        <a:ln w="12700" cap="flat" cmpd="sng" algn="ctr">
          <a:solidFill>
            <a:schemeClr val="accent5">
              <a:shade val="80000"/>
              <a:hueOff val="349283"/>
              <a:satOff val="-6256"/>
              <a:lumOff val="2658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200" kern="1200"/>
        </a:p>
      </dsp:txBody>
      <dsp:txXfrm rot="-5400000">
        <a:off x="1" y="3329500"/>
        <a:ext cx="788217" cy="337807"/>
      </dsp:txXfrm>
    </dsp:sp>
    <dsp:sp modelId="{B3C26B64-4E1A-4DCE-A0DA-AA61A287B298}">
      <dsp:nvSpPr>
        <dsp:cNvPr id="0" name=""/>
        <dsp:cNvSpPr/>
      </dsp:nvSpPr>
      <dsp:spPr>
        <a:xfrm rot="5400000">
          <a:off x="3219172" y="577568"/>
          <a:ext cx="731915" cy="559382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349283"/>
              <a:satOff val="-6256"/>
              <a:lumOff val="2658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kern="1200" dirty="0">
              <a:latin typeface="Arial" pitchFamily="34" charset="0"/>
              <a:cs typeface="Arial" pitchFamily="34" charset="0"/>
            </a:rPr>
            <a:t>поддержка и усиление эффекта защитной речи</a:t>
          </a:r>
        </a:p>
      </dsp:txBody>
      <dsp:txXfrm rot="-5400000">
        <a:off x="788218" y="3044252"/>
        <a:ext cx="5558096" cy="6604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B75F98-E805-465A-AD18-1D81E6E327A2}">
      <dsp:nvSpPr>
        <dsp:cNvPr id="0" name=""/>
        <dsp:cNvSpPr/>
      </dsp:nvSpPr>
      <dsp:spPr>
        <a:xfrm rot="5400000">
          <a:off x="5536343" y="-1957746"/>
          <a:ext cx="451574" cy="44829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титульный лист</a:t>
          </a:r>
          <a:endParaRPr lang="ru-RU" sz="1800" b="1" kern="1200" dirty="0">
            <a:latin typeface="Arial" pitchFamily="34" charset="0"/>
            <a:cs typeface="Arial" pitchFamily="34" charset="0"/>
          </a:endParaRPr>
        </a:p>
      </dsp:txBody>
      <dsp:txXfrm rot="-5400000">
        <a:off x="3520660" y="79981"/>
        <a:ext cx="4460897" cy="407486"/>
      </dsp:txXfrm>
    </dsp:sp>
    <dsp:sp modelId="{4C7B199C-5C63-4F70-AD9F-DAC85BA2EE9D}">
      <dsp:nvSpPr>
        <dsp:cNvPr id="0" name=""/>
        <dsp:cNvSpPr/>
      </dsp:nvSpPr>
      <dsp:spPr>
        <a:xfrm>
          <a:off x="462218" y="1490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0" i="0" kern="1200" dirty="0">
              <a:solidFill>
                <a:schemeClr val="tx1"/>
              </a:solidFill>
              <a:latin typeface="+mn-lt"/>
              <a:cs typeface="Times New Roman" pitchFamily="18" charset="0"/>
            </a:rPr>
            <a:t>1 слайд</a:t>
          </a:r>
        </a:p>
      </dsp:txBody>
      <dsp:txXfrm>
        <a:off x="489773" y="29045"/>
        <a:ext cx="3003331" cy="509357"/>
      </dsp:txXfrm>
    </dsp:sp>
    <dsp:sp modelId="{FBBC1B87-E996-40B4-924A-3EBCCBE03B60}">
      <dsp:nvSpPr>
        <dsp:cNvPr id="0" name=""/>
        <dsp:cNvSpPr/>
      </dsp:nvSpPr>
      <dsp:spPr>
        <a:xfrm rot="5400000">
          <a:off x="5513969" y="-1342680"/>
          <a:ext cx="451574" cy="443819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вступление (актуальность, причина выбора темы)</a:t>
          </a:r>
          <a:endParaRPr lang="ru-RU" sz="1800" u="sng" kern="1200" dirty="0">
            <a:latin typeface="Arial" pitchFamily="34" charset="0"/>
            <a:cs typeface="Arial" pitchFamily="34" charset="0"/>
          </a:endParaRPr>
        </a:p>
      </dsp:txBody>
      <dsp:txXfrm rot="-5400000">
        <a:off x="3520660" y="672673"/>
        <a:ext cx="4416148" cy="407486"/>
      </dsp:txXfrm>
    </dsp:sp>
    <dsp:sp modelId="{1550DA2D-BEB2-4C1D-836B-88C9EAEDF883}">
      <dsp:nvSpPr>
        <dsp:cNvPr id="0" name=""/>
        <dsp:cNvSpPr/>
      </dsp:nvSpPr>
      <dsp:spPr>
        <a:xfrm>
          <a:off x="462218" y="594181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2 слайд</a:t>
          </a:r>
        </a:p>
      </dsp:txBody>
      <dsp:txXfrm>
        <a:off x="489773" y="621736"/>
        <a:ext cx="3003331" cy="509357"/>
      </dsp:txXfrm>
    </dsp:sp>
    <dsp:sp modelId="{05FBD473-C9E2-4D46-85D7-6E2A5863323E}">
      <dsp:nvSpPr>
        <dsp:cNvPr id="0" name=""/>
        <dsp:cNvSpPr/>
      </dsp:nvSpPr>
      <dsp:spPr>
        <a:xfrm rot="5400000">
          <a:off x="5521391" y="-757411"/>
          <a:ext cx="451574" cy="44530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понятийный аппарат</a:t>
          </a:r>
        </a:p>
      </dsp:txBody>
      <dsp:txXfrm rot="-5400000">
        <a:off x="3520660" y="1265364"/>
        <a:ext cx="4430992" cy="407486"/>
      </dsp:txXfrm>
    </dsp:sp>
    <dsp:sp modelId="{F165C99B-0570-4991-BBAC-6FFE6BA0D709}">
      <dsp:nvSpPr>
        <dsp:cNvPr id="0" name=""/>
        <dsp:cNvSpPr/>
      </dsp:nvSpPr>
      <dsp:spPr>
        <a:xfrm>
          <a:off x="462218" y="1186873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3 слайд</a:t>
          </a:r>
        </a:p>
      </dsp:txBody>
      <dsp:txXfrm>
        <a:off x="489773" y="1214428"/>
        <a:ext cx="3003331" cy="509357"/>
      </dsp:txXfrm>
    </dsp:sp>
    <dsp:sp modelId="{95E6F7B3-F98D-4A1C-A4FF-855311104D28}">
      <dsp:nvSpPr>
        <dsp:cNvPr id="0" name=""/>
        <dsp:cNvSpPr/>
      </dsp:nvSpPr>
      <dsp:spPr>
        <a:xfrm rot="5400000">
          <a:off x="5521201" y="-164529"/>
          <a:ext cx="451574" cy="445265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теоретическая часть</a:t>
          </a:r>
        </a:p>
      </dsp:txBody>
      <dsp:txXfrm rot="-5400000">
        <a:off x="3520661" y="1858055"/>
        <a:ext cx="4430611" cy="407486"/>
      </dsp:txXfrm>
    </dsp:sp>
    <dsp:sp modelId="{2F4E1269-F45E-4A29-ADD1-DC0A6695899D}">
      <dsp:nvSpPr>
        <dsp:cNvPr id="0" name=""/>
        <dsp:cNvSpPr/>
      </dsp:nvSpPr>
      <dsp:spPr>
        <a:xfrm>
          <a:off x="462218" y="1779564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4-7 слайды</a:t>
          </a:r>
        </a:p>
      </dsp:txBody>
      <dsp:txXfrm>
        <a:off x="489773" y="1807119"/>
        <a:ext cx="3003331" cy="509357"/>
      </dsp:txXfrm>
    </dsp:sp>
    <dsp:sp modelId="{7399BB55-AE0F-44FC-B5FE-E3D261E3B930}">
      <dsp:nvSpPr>
        <dsp:cNvPr id="0" name=""/>
        <dsp:cNvSpPr/>
      </dsp:nvSpPr>
      <dsp:spPr>
        <a:xfrm rot="5400000">
          <a:off x="5521174" y="428188"/>
          <a:ext cx="451574" cy="44526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выводы</a:t>
          </a:r>
        </a:p>
      </dsp:txBody>
      <dsp:txXfrm rot="-5400000">
        <a:off x="3520661" y="2450745"/>
        <a:ext cx="4430557" cy="407486"/>
      </dsp:txXfrm>
    </dsp:sp>
    <dsp:sp modelId="{37EA09D0-9E40-4781-8B55-7C49C6695D86}">
      <dsp:nvSpPr>
        <dsp:cNvPr id="0" name=""/>
        <dsp:cNvSpPr/>
      </dsp:nvSpPr>
      <dsp:spPr>
        <a:xfrm>
          <a:off x="462218" y="2372255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8 слайд</a:t>
          </a:r>
        </a:p>
      </dsp:txBody>
      <dsp:txXfrm>
        <a:off x="489773" y="2399810"/>
        <a:ext cx="3003331" cy="509357"/>
      </dsp:txXfrm>
    </dsp:sp>
    <dsp:sp modelId="{B7CBBF15-7B20-4A87-BADA-7EFFC6EEEC73}">
      <dsp:nvSpPr>
        <dsp:cNvPr id="0" name=""/>
        <dsp:cNvSpPr/>
      </dsp:nvSpPr>
      <dsp:spPr>
        <a:xfrm rot="5400000">
          <a:off x="5521391" y="1020662"/>
          <a:ext cx="451574" cy="44530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практическая часть</a:t>
          </a:r>
        </a:p>
      </dsp:txBody>
      <dsp:txXfrm rot="-5400000">
        <a:off x="3520660" y="3043437"/>
        <a:ext cx="4430992" cy="407486"/>
      </dsp:txXfrm>
    </dsp:sp>
    <dsp:sp modelId="{7B5E31D1-A1F1-4580-8C02-2A87D9828145}">
      <dsp:nvSpPr>
        <dsp:cNvPr id="0" name=""/>
        <dsp:cNvSpPr/>
      </dsp:nvSpPr>
      <dsp:spPr>
        <a:xfrm>
          <a:off x="462218" y="2964946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9-12 слайды</a:t>
          </a:r>
        </a:p>
      </dsp:txBody>
      <dsp:txXfrm>
        <a:off x="489773" y="2992501"/>
        <a:ext cx="3003331" cy="509357"/>
      </dsp:txXfrm>
    </dsp:sp>
    <dsp:sp modelId="{2E64A7E1-0214-48D1-AE9C-44794A1075A5}">
      <dsp:nvSpPr>
        <dsp:cNvPr id="0" name=""/>
        <dsp:cNvSpPr/>
      </dsp:nvSpPr>
      <dsp:spPr>
        <a:xfrm rot="5400000">
          <a:off x="5521364" y="1613380"/>
          <a:ext cx="451574" cy="445298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продукт</a:t>
          </a:r>
        </a:p>
      </dsp:txBody>
      <dsp:txXfrm rot="-5400000">
        <a:off x="3520660" y="3636128"/>
        <a:ext cx="4430938" cy="407486"/>
      </dsp:txXfrm>
    </dsp:sp>
    <dsp:sp modelId="{6814DA83-2953-45F6-9728-F61A6B988991}">
      <dsp:nvSpPr>
        <dsp:cNvPr id="0" name=""/>
        <dsp:cNvSpPr/>
      </dsp:nvSpPr>
      <dsp:spPr>
        <a:xfrm>
          <a:off x="462218" y="3557638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13 слайд</a:t>
          </a:r>
        </a:p>
      </dsp:txBody>
      <dsp:txXfrm>
        <a:off x="489773" y="3585193"/>
        <a:ext cx="3003331" cy="509357"/>
      </dsp:txXfrm>
    </dsp:sp>
    <dsp:sp modelId="{2088CCA4-ACC7-4344-8F8C-76DFA5DBED43}">
      <dsp:nvSpPr>
        <dsp:cNvPr id="0" name=""/>
        <dsp:cNvSpPr/>
      </dsp:nvSpPr>
      <dsp:spPr>
        <a:xfrm rot="5400000">
          <a:off x="5536099" y="2191337"/>
          <a:ext cx="451574" cy="448245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выводы</a:t>
          </a:r>
        </a:p>
      </dsp:txBody>
      <dsp:txXfrm rot="-5400000">
        <a:off x="3520661" y="4228819"/>
        <a:ext cx="4460407" cy="407486"/>
      </dsp:txXfrm>
    </dsp:sp>
    <dsp:sp modelId="{3016C46D-E571-4A26-BB09-731AF7B617E9}">
      <dsp:nvSpPr>
        <dsp:cNvPr id="0" name=""/>
        <dsp:cNvSpPr/>
      </dsp:nvSpPr>
      <dsp:spPr>
        <a:xfrm>
          <a:off x="462218" y="4150329"/>
          <a:ext cx="3058441" cy="564467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3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 dirty="0"/>
        </a:p>
      </dsp:txBody>
      <dsp:txXfrm>
        <a:off x="489773" y="4177884"/>
        <a:ext cx="3003331" cy="509357"/>
      </dsp:txXfrm>
    </dsp:sp>
    <dsp:sp modelId="{680ED764-CAE4-4276-BE58-2CB04E8B5006}">
      <dsp:nvSpPr>
        <dsp:cNvPr id="0" name=""/>
        <dsp:cNvSpPr/>
      </dsp:nvSpPr>
      <dsp:spPr>
        <a:xfrm rot="5400000">
          <a:off x="5551269" y="2768858"/>
          <a:ext cx="451574" cy="451279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благодарность за внимание</a:t>
          </a:r>
        </a:p>
      </dsp:txBody>
      <dsp:txXfrm rot="-5400000">
        <a:off x="3520661" y="4821510"/>
        <a:ext cx="4490747" cy="407486"/>
      </dsp:txXfrm>
    </dsp:sp>
    <dsp:sp modelId="{1F602103-D9C4-454D-A6F1-11630CC5398D}">
      <dsp:nvSpPr>
        <dsp:cNvPr id="0" name=""/>
        <dsp:cNvSpPr/>
      </dsp:nvSpPr>
      <dsp:spPr>
        <a:xfrm>
          <a:off x="462218" y="4743020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15 слайды</a:t>
          </a:r>
        </a:p>
      </dsp:txBody>
      <dsp:txXfrm>
        <a:off x="489773" y="4770575"/>
        <a:ext cx="3003331" cy="50935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B75F98-E805-465A-AD18-1D81E6E327A2}">
      <dsp:nvSpPr>
        <dsp:cNvPr id="0" name=""/>
        <dsp:cNvSpPr/>
      </dsp:nvSpPr>
      <dsp:spPr>
        <a:xfrm rot="5400000">
          <a:off x="5536343" y="-1957746"/>
          <a:ext cx="451574" cy="44829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титульный лист</a:t>
          </a:r>
          <a:endParaRPr lang="ru-RU" sz="1800" b="1" kern="1200" dirty="0">
            <a:latin typeface="Arial" pitchFamily="34" charset="0"/>
            <a:cs typeface="Arial" pitchFamily="34" charset="0"/>
          </a:endParaRPr>
        </a:p>
      </dsp:txBody>
      <dsp:txXfrm rot="-5400000">
        <a:off x="3520660" y="79981"/>
        <a:ext cx="4460897" cy="407486"/>
      </dsp:txXfrm>
    </dsp:sp>
    <dsp:sp modelId="{4C7B199C-5C63-4F70-AD9F-DAC85BA2EE9D}">
      <dsp:nvSpPr>
        <dsp:cNvPr id="0" name=""/>
        <dsp:cNvSpPr/>
      </dsp:nvSpPr>
      <dsp:spPr>
        <a:xfrm>
          <a:off x="462218" y="1490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0" i="0" kern="1200" dirty="0">
              <a:solidFill>
                <a:schemeClr val="tx1"/>
              </a:solidFill>
              <a:latin typeface="+mn-lt"/>
              <a:cs typeface="Times New Roman" pitchFamily="18" charset="0"/>
            </a:rPr>
            <a:t>1 слайд</a:t>
          </a:r>
        </a:p>
      </dsp:txBody>
      <dsp:txXfrm>
        <a:off x="489773" y="29045"/>
        <a:ext cx="3003331" cy="509357"/>
      </dsp:txXfrm>
    </dsp:sp>
    <dsp:sp modelId="{FBBC1B87-E996-40B4-924A-3EBCCBE03B60}">
      <dsp:nvSpPr>
        <dsp:cNvPr id="0" name=""/>
        <dsp:cNvSpPr/>
      </dsp:nvSpPr>
      <dsp:spPr>
        <a:xfrm rot="5400000">
          <a:off x="5513969" y="-1342680"/>
          <a:ext cx="451574" cy="443819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вступление (актуальность, причина выбора темы)</a:t>
          </a:r>
          <a:endParaRPr lang="ru-RU" sz="1800" u="sng" kern="1200" dirty="0">
            <a:latin typeface="Arial" pitchFamily="34" charset="0"/>
            <a:cs typeface="Arial" pitchFamily="34" charset="0"/>
          </a:endParaRPr>
        </a:p>
      </dsp:txBody>
      <dsp:txXfrm rot="-5400000">
        <a:off x="3520660" y="672673"/>
        <a:ext cx="4416148" cy="407486"/>
      </dsp:txXfrm>
    </dsp:sp>
    <dsp:sp modelId="{1550DA2D-BEB2-4C1D-836B-88C9EAEDF883}">
      <dsp:nvSpPr>
        <dsp:cNvPr id="0" name=""/>
        <dsp:cNvSpPr/>
      </dsp:nvSpPr>
      <dsp:spPr>
        <a:xfrm>
          <a:off x="462218" y="594181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2 слайд</a:t>
          </a:r>
        </a:p>
      </dsp:txBody>
      <dsp:txXfrm>
        <a:off x="489773" y="621736"/>
        <a:ext cx="3003331" cy="509357"/>
      </dsp:txXfrm>
    </dsp:sp>
    <dsp:sp modelId="{05FBD473-C9E2-4D46-85D7-6E2A5863323E}">
      <dsp:nvSpPr>
        <dsp:cNvPr id="0" name=""/>
        <dsp:cNvSpPr/>
      </dsp:nvSpPr>
      <dsp:spPr>
        <a:xfrm rot="5400000">
          <a:off x="5521391" y="-757411"/>
          <a:ext cx="451574" cy="44530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понятийный аппарат</a:t>
          </a:r>
        </a:p>
      </dsp:txBody>
      <dsp:txXfrm rot="-5400000">
        <a:off x="3520660" y="1265364"/>
        <a:ext cx="4430992" cy="407486"/>
      </dsp:txXfrm>
    </dsp:sp>
    <dsp:sp modelId="{F165C99B-0570-4991-BBAC-6FFE6BA0D709}">
      <dsp:nvSpPr>
        <dsp:cNvPr id="0" name=""/>
        <dsp:cNvSpPr/>
      </dsp:nvSpPr>
      <dsp:spPr>
        <a:xfrm>
          <a:off x="462218" y="1186873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3 слайд</a:t>
          </a:r>
        </a:p>
      </dsp:txBody>
      <dsp:txXfrm>
        <a:off x="489773" y="1214428"/>
        <a:ext cx="3003331" cy="509357"/>
      </dsp:txXfrm>
    </dsp:sp>
    <dsp:sp modelId="{95E6F7B3-F98D-4A1C-A4FF-855311104D28}">
      <dsp:nvSpPr>
        <dsp:cNvPr id="0" name=""/>
        <dsp:cNvSpPr/>
      </dsp:nvSpPr>
      <dsp:spPr>
        <a:xfrm rot="5400000">
          <a:off x="5521201" y="-164529"/>
          <a:ext cx="451574" cy="445265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теоретическая часть</a:t>
          </a:r>
        </a:p>
      </dsp:txBody>
      <dsp:txXfrm rot="-5400000">
        <a:off x="3520661" y="1858055"/>
        <a:ext cx="4430611" cy="407486"/>
      </dsp:txXfrm>
    </dsp:sp>
    <dsp:sp modelId="{2F4E1269-F45E-4A29-ADD1-DC0A6695899D}">
      <dsp:nvSpPr>
        <dsp:cNvPr id="0" name=""/>
        <dsp:cNvSpPr/>
      </dsp:nvSpPr>
      <dsp:spPr>
        <a:xfrm>
          <a:off x="462218" y="1779564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4-7 слайды</a:t>
          </a:r>
        </a:p>
      </dsp:txBody>
      <dsp:txXfrm>
        <a:off x="489773" y="1807119"/>
        <a:ext cx="3003331" cy="509357"/>
      </dsp:txXfrm>
    </dsp:sp>
    <dsp:sp modelId="{7399BB55-AE0F-44FC-B5FE-E3D261E3B930}">
      <dsp:nvSpPr>
        <dsp:cNvPr id="0" name=""/>
        <dsp:cNvSpPr/>
      </dsp:nvSpPr>
      <dsp:spPr>
        <a:xfrm rot="5400000">
          <a:off x="5521174" y="428188"/>
          <a:ext cx="451574" cy="44526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выводы</a:t>
          </a:r>
        </a:p>
      </dsp:txBody>
      <dsp:txXfrm rot="-5400000">
        <a:off x="3520661" y="2450745"/>
        <a:ext cx="4430557" cy="407486"/>
      </dsp:txXfrm>
    </dsp:sp>
    <dsp:sp modelId="{37EA09D0-9E40-4781-8B55-7C49C6695D86}">
      <dsp:nvSpPr>
        <dsp:cNvPr id="0" name=""/>
        <dsp:cNvSpPr/>
      </dsp:nvSpPr>
      <dsp:spPr>
        <a:xfrm>
          <a:off x="462218" y="2372255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8 слайд</a:t>
          </a:r>
        </a:p>
      </dsp:txBody>
      <dsp:txXfrm>
        <a:off x="489773" y="2399810"/>
        <a:ext cx="3003331" cy="509357"/>
      </dsp:txXfrm>
    </dsp:sp>
    <dsp:sp modelId="{B7CBBF15-7B20-4A87-BADA-7EFFC6EEEC73}">
      <dsp:nvSpPr>
        <dsp:cNvPr id="0" name=""/>
        <dsp:cNvSpPr/>
      </dsp:nvSpPr>
      <dsp:spPr>
        <a:xfrm rot="5400000">
          <a:off x="5521391" y="1020662"/>
          <a:ext cx="451574" cy="44530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практическая часть</a:t>
          </a:r>
        </a:p>
      </dsp:txBody>
      <dsp:txXfrm rot="-5400000">
        <a:off x="3520660" y="3043437"/>
        <a:ext cx="4430992" cy="407486"/>
      </dsp:txXfrm>
    </dsp:sp>
    <dsp:sp modelId="{7B5E31D1-A1F1-4580-8C02-2A87D9828145}">
      <dsp:nvSpPr>
        <dsp:cNvPr id="0" name=""/>
        <dsp:cNvSpPr/>
      </dsp:nvSpPr>
      <dsp:spPr>
        <a:xfrm>
          <a:off x="462218" y="2964946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9-12 слайды</a:t>
          </a:r>
        </a:p>
      </dsp:txBody>
      <dsp:txXfrm>
        <a:off x="489773" y="2992501"/>
        <a:ext cx="3003331" cy="509357"/>
      </dsp:txXfrm>
    </dsp:sp>
    <dsp:sp modelId="{2E64A7E1-0214-48D1-AE9C-44794A1075A5}">
      <dsp:nvSpPr>
        <dsp:cNvPr id="0" name=""/>
        <dsp:cNvSpPr/>
      </dsp:nvSpPr>
      <dsp:spPr>
        <a:xfrm rot="5400000">
          <a:off x="5521364" y="1613380"/>
          <a:ext cx="451574" cy="445298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продукт</a:t>
          </a:r>
        </a:p>
      </dsp:txBody>
      <dsp:txXfrm rot="-5400000">
        <a:off x="3520660" y="3636128"/>
        <a:ext cx="4430938" cy="407486"/>
      </dsp:txXfrm>
    </dsp:sp>
    <dsp:sp modelId="{6814DA83-2953-45F6-9728-F61A6B988991}">
      <dsp:nvSpPr>
        <dsp:cNvPr id="0" name=""/>
        <dsp:cNvSpPr/>
      </dsp:nvSpPr>
      <dsp:spPr>
        <a:xfrm>
          <a:off x="462218" y="3557638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13 слайд</a:t>
          </a:r>
        </a:p>
      </dsp:txBody>
      <dsp:txXfrm>
        <a:off x="489773" y="3585193"/>
        <a:ext cx="3003331" cy="509357"/>
      </dsp:txXfrm>
    </dsp:sp>
    <dsp:sp modelId="{2088CCA4-ACC7-4344-8F8C-76DFA5DBED43}">
      <dsp:nvSpPr>
        <dsp:cNvPr id="0" name=""/>
        <dsp:cNvSpPr/>
      </dsp:nvSpPr>
      <dsp:spPr>
        <a:xfrm rot="5400000">
          <a:off x="5536099" y="2191337"/>
          <a:ext cx="451574" cy="448245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выводы</a:t>
          </a:r>
        </a:p>
      </dsp:txBody>
      <dsp:txXfrm rot="-5400000">
        <a:off x="3520661" y="4228819"/>
        <a:ext cx="4460407" cy="407486"/>
      </dsp:txXfrm>
    </dsp:sp>
    <dsp:sp modelId="{3016C46D-E571-4A26-BB09-731AF7B617E9}">
      <dsp:nvSpPr>
        <dsp:cNvPr id="0" name=""/>
        <dsp:cNvSpPr/>
      </dsp:nvSpPr>
      <dsp:spPr>
        <a:xfrm>
          <a:off x="462218" y="4150329"/>
          <a:ext cx="3058441" cy="564467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3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 dirty="0"/>
        </a:p>
      </dsp:txBody>
      <dsp:txXfrm>
        <a:off x="489773" y="4177884"/>
        <a:ext cx="3003331" cy="509357"/>
      </dsp:txXfrm>
    </dsp:sp>
    <dsp:sp modelId="{680ED764-CAE4-4276-BE58-2CB04E8B5006}">
      <dsp:nvSpPr>
        <dsp:cNvPr id="0" name=""/>
        <dsp:cNvSpPr/>
      </dsp:nvSpPr>
      <dsp:spPr>
        <a:xfrm rot="5400000">
          <a:off x="5551269" y="2768858"/>
          <a:ext cx="451574" cy="451279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благодарность за внимание</a:t>
          </a:r>
        </a:p>
      </dsp:txBody>
      <dsp:txXfrm rot="-5400000">
        <a:off x="3520661" y="4821510"/>
        <a:ext cx="4490747" cy="407486"/>
      </dsp:txXfrm>
    </dsp:sp>
    <dsp:sp modelId="{1F602103-D9C4-454D-A6F1-11630CC5398D}">
      <dsp:nvSpPr>
        <dsp:cNvPr id="0" name=""/>
        <dsp:cNvSpPr/>
      </dsp:nvSpPr>
      <dsp:spPr>
        <a:xfrm>
          <a:off x="462218" y="4743020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15 слайды</a:t>
          </a:r>
        </a:p>
      </dsp:txBody>
      <dsp:txXfrm>
        <a:off x="489773" y="4770575"/>
        <a:ext cx="3003331" cy="50935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B75F98-E805-465A-AD18-1D81E6E327A2}">
      <dsp:nvSpPr>
        <dsp:cNvPr id="0" name=""/>
        <dsp:cNvSpPr/>
      </dsp:nvSpPr>
      <dsp:spPr>
        <a:xfrm rot="5400000">
          <a:off x="5536343" y="-1957746"/>
          <a:ext cx="451574" cy="44829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титульный лист</a:t>
          </a:r>
          <a:endParaRPr lang="ru-RU" sz="1800" b="1" kern="1200" dirty="0">
            <a:latin typeface="Arial" pitchFamily="34" charset="0"/>
            <a:cs typeface="Arial" pitchFamily="34" charset="0"/>
          </a:endParaRPr>
        </a:p>
      </dsp:txBody>
      <dsp:txXfrm rot="-5400000">
        <a:off x="3520660" y="79981"/>
        <a:ext cx="4460897" cy="407486"/>
      </dsp:txXfrm>
    </dsp:sp>
    <dsp:sp modelId="{4C7B199C-5C63-4F70-AD9F-DAC85BA2EE9D}">
      <dsp:nvSpPr>
        <dsp:cNvPr id="0" name=""/>
        <dsp:cNvSpPr/>
      </dsp:nvSpPr>
      <dsp:spPr>
        <a:xfrm>
          <a:off x="462218" y="1490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0" i="0" kern="1200" dirty="0">
              <a:solidFill>
                <a:schemeClr val="tx1"/>
              </a:solidFill>
              <a:latin typeface="+mn-lt"/>
              <a:cs typeface="Times New Roman" pitchFamily="18" charset="0"/>
            </a:rPr>
            <a:t>1 слайд</a:t>
          </a:r>
        </a:p>
      </dsp:txBody>
      <dsp:txXfrm>
        <a:off x="489773" y="29045"/>
        <a:ext cx="3003331" cy="509357"/>
      </dsp:txXfrm>
    </dsp:sp>
    <dsp:sp modelId="{FBBC1B87-E996-40B4-924A-3EBCCBE03B60}">
      <dsp:nvSpPr>
        <dsp:cNvPr id="0" name=""/>
        <dsp:cNvSpPr/>
      </dsp:nvSpPr>
      <dsp:spPr>
        <a:xfrm rot="5400000">
          <a:off x="5513969" y="-1342680"/>
          <a:ext cx="451574" cy="443819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вступление (актуальность, причина выбора темы)</a:t>
          </a:r>
          <a:endParaRPr lang="ru-RU" sz="1800" u="sng" kern="1200" dirty="0">
            <a:latin typeface="Arial" pitchFamily="34" charset="0"/>
            <a:cs typeface="Arial" pitchFamily="34" charset="0"/>
          </a:endParaRPr>
        </a:p>
      </dsp:txBody>
      <dsp:txXfrm rot="-5400000">
        <a:off x="3520660" y="672673"/>
        <a:ext cx="4416148" cy="407486"/>
      </dsp:txXfrm>
    </dsp:sp>
    <dsp:sp modelId="{1550DA2D-BEB2-4C1D-836B-88C9EAEDF883}">
      <dsp:nvSpPr>
        <dsp:cNvPr id="0" name=""/>
        <dsp:cNvSpPr/>
      </dsp:nvSpPr>
      <dsp:spPr>
        <a:xfrm>
          <a:off x="462218" y="594181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2 слайд</a:t>
          </a:r>
        </a:p>
      </dsp:txBody>
      <dsp:txXfrm>
        <a:off x="489773" y="621736"/>
        <a:ext cx="3003331" cy="509357"/>
      </dsp:txXfrm>
    </dsp:sp>
    <dsp:sp modelId="{05FBD473-C9E2-4D46-85D7-6E2A5863323E}">
      <dsp:nvSpPr>
        <dsp:cNvPr id="0" name=""/>
        <dsp:cNvSpPr/>
      </dsp:nvSpPr>
      <dsp:spPr>
        <a:xfrm rot="5400000">
          <a:off x="5521391" y="-757411"/>
          <a:ext cx="451574" cy="44530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понятийный аппарат</a:t>
          </a:r>
        </a:p>
      </dsp:txBody>
      <dsp:txXfrm rot="-5400000">
        <a:off x="3520660" y="1265364"/>
        <a:ext cx="4430992" cy="407486"/>
      </dsp:txXfrm>
    </dsp:sp>
    <dsp:sp modelId="{F165C99B-0570-4991-BBAC-6FFE6BA0D709}">
      <dsp:nvSpPr>
        <dsp:cNvPr id="0" name=""/>
        <dsp:cNvSpPr/>
      </dsp:nvSpPr>
      <dsp:spPr>
        <a:xfrm>
          <a:off x="462218" y="1186873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3 слайд</a:t>
          </a:r>
        </a:p>
      </dsp:txBody>
      <dsp:txXfrm>
        <a:off x="489773" y="1214428"/>
        <a:ext cx="3003331" cy="509357"/>
      </dsp:txXfrm>
    </dsp:sp>
    <dsp:sp modelId="{95E6F7B3-F98D-4A1C-A4FF-855311104D28}">
      <dsp:nvSpPr>
        <dsp:cNvPr id="0" name=""/>
        <dsp:cNvSpPr/>
      </dsp:nvSpPr>
      <dsp:spPr>
        <a:xfrm rot="5400000">
          <a:off x="5521201" y="-164529"/>
          <a:ext cx="451574" cy="445265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теоретическая часть</a:t>
          </a:r>
        </a:p>
      </dsp:txBody>
      <dsp:txXfrm rot="-5400000">
        <a:off x="3520661" y="1858055"/>
        <a:ext cx="4430611" cy="407486"/>
      </dsp:txXfrm>
    </dsp:sp>
    <dsp:sp modelId="{2F4E1269-F45E-4A29-ADD1-DC0A6695899D}">
      <dsp:nvSpPr>
        <dsp:cNvPr id="0" name=""/>
        <dsp:cNvSpPr/>
      </dsp:nvSpPr>
      <dsp:spPr>
        <a:xfrm>
          <a:off x="462218" y="1779564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4-7 слайды</a:t>
          </a:r>
        </a:p>
      </dsp:txBody>
      <dsp:txXfrm>
        <a:off x="489773" y="1807119"/>
        <a:ext cx="3003331" cy="509357"/>
      </dsp:txXfrm>
    </dsp:sp>
    <dsp:sp modelId="{7399BB55-AE0F-44FC-B5FE-E3D261E3B930}">
      <dsp:nvSpPr>
        <dsp:cNvPr id="0" name=""/>
        <dsp:cNvSpPr/>
      </dsp:nvSpPr>
      <dsp:spPr>
        <a:xfrm rot="5400000">
          <a:off x="5521174" y="428188"/>
          <a:ext cx="451574" cy="44526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выводы</a:t>
          </a:r>
        </a:p>
      </dsp:txBody>
      <dsp:txXfrm rot="-5400000">
        <a:off x="3520661" y="2450745"/>
        <a:ext cx="4430557" cy="407486"/>
      </dsp:txXfrm>
    </dsp:sp>
    <dsp:sp modelId="{37EA09D0-9E40-4781-8B55-7C49C6695D86}">
      <dsp:nvSpPr>
        <dsp:cNvPr id="0" name=""/>
        <dsp:cNvSpPr/>
      </dsp:nvSpPr>
      <dsp:spPr>
        <a:xfrm>
          <a:off x="462218" y="2372255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8 слайд</a:t>
          </a:r>
        </a:p>
      </dsp:txBody>
      <dsp:txXfrm>
        <a:off x="489773" y="2399810"/>
        <a:ext cx="3003331" cy="509357"/>
      </dsp:txXfrm>
    </dsp:sp>
    <dsp:sp modelId="{B7CBBF15-7B20-4A87-BADA-7EFFC6EEEC73}">
      <dsp:nvSpPr>
        <dsp:cNvPr id="0" name=""/>
        <dsp:cNvSpPr/>
      </dsp:nvSpPr>
      <dsp:spPr>
        <a:xfrm rot="5400000">
          <a:off x="5521391" y="1020662"/>
          <a:ext cx="451574" cy="44530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практическая часть</a:t>
          </a:r>
        </a:p>
      </dsp:txBody>
      <dsp:txXfrm rot="-5400000">
        <a:off x="3520660" y="3043437"/>
        <a:ext cx="4430992" cy="407486"/>
      </dsp:txXfrm>
    </dsp:sp>
    <dsp:sp modelId="{7B5E31D1-A1F1-4580-8C02-2A87D9828145}">
      <dsp:nvSpPr>
        <dsp:cNvPr id="0" name=""/>
        <dsp:cNvSpPr/>
      </dsp:nvSpPr>
      <dsp:spPr>
        <a:xfrm>
          <a:off x="462218" y="2964946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9-12 слайды</a:t>
          </a:r>
        </a:p>
      </dsp:txBody>
      <dsp:txXfrm>
        <a:off x="489773" y="2992501"/>
        <a:ext cx="3003331" cy="509357"/>
      </dsp:txXfrm>
    </dsp:sp>
    <dsp:sp modelId="{2E64A7E1-0214-48D1-AE9C-44794A1075A5}">
      <dsp:nvSpPr>
        <dsp:cNvPr id="0" name=""/>
        <dsp:cNvSpPr/>
      </dsp:nvSpPr>
      <dsp:spPr>
        <a:xfrm rot="5400000">
          <a:off x="5521364" y="1613380"/>
          <a:ext cx="451574" cy="445298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продукт</a:t>
          </a:r>
        </a:p>
      </dsp:txBody>
      <dsp:txXfrm rot="-5400000">
        <a:off x="3520660" y="3636128"/>
        <a:ext cx="4430938" cy="407486"/>
      </dsp:txXfrm>
    </dsp:sp>
    <dsp:sp modelId="{6814DA83-2953-45F6-9728-F61A6B988991}">
      <dsp:nvSpPr>
        <dsp:cNvPr id="0" name=""/>
        <dsp:cNvSpPr/>
      </dsp:nvSpPr>
      <dsp:spPr>
        <a:xfrm>
          <a:off x="462218" y="3557638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13 слайд</a:t>
          </a:r>
        </a:p>
      </dsp:txBody>
      <dsp:txXfrm>
        <a:off x="489773" y="3585193"/>
        <a:ext cx="3003331" cy="509357"/>
      </dsp:txXfrm>
    </dsp:sp>
    <dsp:sp modelId="{2088CCA4-ACC7-4344-8F8C-76DFA5DBED43}">
      <dsp:nvSpPr>
        <dsp:cNvPr id="0" name=""/>
        <dsp:cNvSpPr/>
      </dsp:nvSpPr>
      <dsp:spPr>
        <a:xfrm rot="5400000">
          <a:off x="5536099" y="2191337"/>
          <a:ext cx="451574" cy="448245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выводы</a:t>
          </a:r>
        </a:p>
      </dsp:txBody>
      <dsp:txXfrm rot="-5400000">
        <a:off x="3520661" y="4228819"/>
        <a:ext cx="4460407" cy="407486"/>
      </dsp:txXfrm>
    </dsp:sp>
    <dsp:sp modelId="{3016C46D-E571-4A26-BB09-731AF7B617E9}">
      <dsp:nvSpPr>
        <dsp:cNvPr id="0" name=""/>
        <dsp:cNvSpPr/>
      </dsp:nvSpPr>
      <dsp:spPr>
        <a:xfrm>
          <a:off x="462218" y="4150329"/>
          <a:ext cx="3058441" cy="564467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3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 dirty="0"/>
        </a:p>
      </dsp:txBody>
      <dsp:txXfrm>
        <a:off x="489773" y="4177884"/>
        <a:ext cx="3003331" cy="509357"/>
      </dsp:txXfrm>
    </dsp:sp>
    <dsp:sp modelId="{680ED764-CAE4-4276-BE58-2CB04E8B5006}">
      <dsp:nvSpPr>
        <dsp:cNvPr id="0" name=""/>
        <dsp:cNvSpPr/>
      </dsp:nvSpPr>
      <dsp:spPr>
        <a:xfrm rot="5400000">
          <a:off x="5551269" y="2768858"/>
          <a:ext cx="451574" cy="451279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благодарность за внимание</a:t>
          </a:r>
        </a:p>
      </dsp:txBody>
      <dsp:txXfrm rot="-5400000">
        <a:off x="3520661" y="4821510"/>
        <a:ext cx="4490747" cy="407486"/>
      </dsp:txXfrm>
    </dsp:sp>
    <dsp:sp modelId="{1F602103-D9C4-454D-A6F1-11630CC5398D}">
      <dsp:nvSpPr>
        <dsp:cNvPr id="0" name=""/>
        <dsp:cNvSpPr/>
      </dsp:nvSpPr>
      <dsp:spPr>
        <a:xfrm>
          <a:off x="462218" y="4743020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15 слайды</a:t>
          </a:r>
        </a:p>
      </dsp:txBody>
      <dsp:txXfrm>
        <a:off x="489773" y="4770575"/>
        <a:ext cx="3003331" cy="50935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B75F98-E805-465A-AD18-1D81E6E327A2}">
      <dsp:nvSpPr>
        <dsp:cNvPr id="0" name=""/>
        <dsp:cNvSpPr/>
      </dsp:nvSpPr>
      <dsp:spPr>
        <a:xfrm rot="5400000">
          <a:off x="5536343" y="-1957746"/>
          <a:ext cx="451574" cy="44829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титульный лист</a:t>
          </a:r>
          <a:endParaRPr lang="ru-RU" sz="1800" b="1" kern="1200" dirty="0">
            <a:latin typeface="Arial" pitchFamily="34" charset="0"/>
            <a:cs typeface="Arial" pitchFamily="34" charset="0"/>
          </a:endParaRPr>
        </a:p>
      </dsp:txBody>
      <dsp:txXfrm rot="-5400000">
        <a:off x="3520660" y="79981"/>
        <a:ext cx="4460897" cy="407486"/>
      </dsp:txXfrm>
    </dsp:sp>
    <dsp:sp modelId="{4C7B199C-5C63-4F70-AD9F-DAC85BA2EE9D}">
      <dsp:nvSpPr>
        <dsp:cNvPr id="0" name=""/>
        <dsp:cNvSpPr/>
      </dsp:nvSpPr>
      <dsp:spPr>
        <a:xfrm>
          <a:off x="462218" y="1490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0" i="0" kern="1200" dirty="0">
              <a:solidFill>
                <a:schemeClr val="tx1"/>
              </a:solidFill>
              <a:latin typeface="+mn-lt"/>
              <a:cs typeface="Times New Roman" pitchFamily="18" charset="0"/>
            </a:rPr>
            <a:t>1 слайд</a:t>
          </a:r>
        </a:p>
      </dsp:txBody>
      <dsp:txXfrm>
        <a:off x="489773" y="29045"/>
        <a:ext cx="3003331" cy="509357"/>
      </dsp:txXfrm>
    </dsp:sp>
    <dsp:sp modelId="{FBBC1B87-E996-40B4-924A-3EBCCBE03B60}">
      <dsp:nvSpPr>
        <dsp:cNvPr id="0" name=""/>
        <dsp:cNvSpPr/>
      </dsp:nvSpPr>
      <dsp:spPr>
        <a:xfrm rot="5400000">
          <a:off x="5513969" y="-1342680"/>
          <a:ext cx="451574" cy="443819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вступление (актуальность, причина выбора темы)</a:t>
          </a:r>
          <a:endParaRPr lang="ru-RU" sz="1800" u="sng" kern="1200" dirty="0">
            <a:latin typeface="Arial" pitchFamily="34" charset="0"/>
            <a:cs typeface="Arial" pitchFamily="34" charset="0"/>
          </a:endParaRPr>
        </a:p>
      </dsp:txBody>
      <dsp:txXfrm rot="-5400000">
        <a:off x="3520660" y="672673"/>
        <a:ext cx="4416148" cy="407486"/>
      </dsp:txXfrm>
    </dsp:sp>
    <dsp:sp modelId="{1550DA2D-BEB2-4C1D-836B-88C9EAEDF883}">
      <dsp:nvSpPr>
        <dsp:cNvPr id="0" name=""/>
        <dsp:cNvSpPr/>
      </dsp:nvSpPr>
      <dsp:spPr>
        <a:xfrm>
          <a:off x="462218" y="594181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2 слайд</a:t>
          </a:r>
        </a:p>
      </dsp:txBody>
      <dsp:txXfrm>
        <a:off x="489773" y="621736"/>
        <a:ext cx="3003331" cy="509357"/>
      </dsp:txXfrm>
    </dsp:sp>
    <dsp:sp modelId="{05FBD473-C9E2-4D46-85D7-6E2A5863323E}">
      <dsp:nvSpPr>
        <dsp:cNvPr id="0" name=""/>
        <dsp:cNvSpPr/>
      </dsp:nvSpPr>
      <dsp:spPr>
        <a:xfrm rot="5400000">
          <a:off x="5521391" y="-757411"/>
          <a:ext cx="451574" cy="44530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понятийный аппарат</a:t>
          </a:r>
        </a:p>
      </dsp:txBody>
      <dsp:txXfrm rot="-5400000">
        <a:off x="3520660" y="1265364"/>
        <a:ext cx="4430992" cy="407486"/>
      </dsp:txXfrm>
    </dsp:sp>
    <dsp:sp modelId="{F165C99B-0570-4991-BBAC-6FFE6BA0D709}">
      <dsp:nvSpPr>
        <dsp:cNvPr id="0" name=""/>
        <dsp:cNvSpPr/>
      </dsp:nvSpPr>
      <dsp:spPr>
        <a:xfrm>
          <a:off x="462218" y="1186873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3 слайд</a:t>
          </a:r>
        </a:p>
      </dsp:txBody>
      <dsp:txXfrm>
        <a:off x="489773" y="1214428"/>
        <a:ext cx="3003331" cy="509357"/>
      </dsp:txXfrm>
    </dsp:sp>
    <dsp:sp modelId="{95E6F7B3-F98D-4A1C-A4FF-855311104D28}">
      <dsp:nvSpPr>
        <dsp:cNvPr id="0" name=""/>
        <dsp:cNvSpPr/>
      </dsp:nvSpPr>
      <dsp:spPr>
        <a:xfrm rot="5400000">
          <a:off x="5521201" y="-164529"/>
          <a:ext cx="451574" cy="445265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теоретическая часть</a:t>
          </a:r>
        </a:p>
      </dsp:txBody>
      <dsp:txXfrm rot="-5400000">
        <a:off x="3520661" y="1858055"/>
        <a:ext cx="4430611" cy="407486"/>
      </dsp:txXfrm>
    </dsp:sp>
    <dsp:sp modelId="{2F4E1269-F45E-4A29-ADD1-DC0A6695899D}">
      <dsp:nvSpPr>
        <dsp:cNvPr id="0" name=""/>
        <dsp:cNvSpPr/>
      </dsp:nvSpPr>
      <dsp:spPr>
        <a:xfrm>
          <a:off x="462218" y="1779564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4-7 слайды</a:t>
          </a:r>
        </a:p>
      </dsp:txBody>
      <dsp:txXfrm>
        <a:off x="489773" y="1807119"/>
        <a:ext cx="3003331" cy="509357"/>
      </dsp:txXfrm>
    </dsp:sp>
    <dsp:sp modelId="{7399BB55-AE0F-44FC-B5FE-E3D261E3B930}">
      <dsp:nvSpPr>
        <dsp:cNvPr id="0" name=""/>
        <dsp:cNvSpPr/>
      </dsp:nvSpPr>
      <dsp:spPr>
        <a:xfrm rot="5400000">
          <a:off x="5521174" y="428188"/>
          <a:ext cx="451574" cy="44526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выводы</a:t>
          </a:r>
        </a:p>
      </dsp:txBody>
      <dsp:txXfrm rot="-5400000">
        <a:off x="3520661" y="2450745"/>
        <a:ext cx="4430557" cy="407486"/>
      </dsp:txXfrm>
    </dsp:sp>
    <dsp:sp modelId="{37EA09D0-9E40-4781-8B55-7C49C6695D86}">
      <dsp:nvSpPr>
        <dsp:cNvPr id="0" name=""/>
        <dsp:cNvSpPr/>
      </dsp:nvSpPr>
      <dsp:spPr>
        <a:xfrm>
          <a:off x="462218" y="2372255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8 слайд</a:t>
          </a:r>
        </a:p>
      </dsp:txBody>
      <dsp:txXfrm>
        <a:off x="489773" y="2399810"/>
        <a:ext cx="3003331" cy="509357"/>
      </dsp:txXfrm>
    </dsp:sp>
    <dsp:sp modelId="{B7CBBF15-7B20-4A87-BADA-7EFFC6EEEC73}">
      <dsp:nvSpPr>
        <dsp:cNvPr id="0" name=""/>
        <dsp:cNvSpPr/>
      </dsp:nvSpPr>
      <dsp:spPr>
        <a:xfrm rot="5400000">
          <a:off x="5521391" y="1020662"/>
          <a:ext cx="451574" cy="44530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практическая часть</a:t>
          </a:r>
        </a:p>
      </dsp:txBody>
      <dsp:txXfrm rot="-5400000">
        <a:off x="3520660" y="3043437"/>
        <a:ext cx="4430992" cy="407486"/>
      </dsp:txXfrm>
    </dsp:sp>
    <dsp:sp modelId="{7B5E31D1-A1F1-4580-8C02-2A87D9828145}">
      <dsp:nvSpPr>
        <dsp:cNvPr id="0" name=""/>
        <dsp:cNvSpPr/>
      </dsp:nvSpPr>
      <dsp:spPr>
        <a:xfrm>
          <a:off x="462218" y="2964946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9-12 слайды</a:t>
          </a:r>
        </a:p>
      </dsp:txBody>
      <dsp:txXfrm>
        <a:off x="489773" y="2992501"/>
        <a:ext cx="3003331" cy="509357"/>
      </dsp:txXfrm>
    </dsp:sp>
    <dsp:sp modelId="{2E64A7E1-0214-48D1-AE9C-44794A1075A5}">
      <dsp:nvSpPr>
        <dsp:cNvPr id="0" name=""/>
        <dsp:cNvSpPr/>
      </dsp:nvSpPr>
      <dsp:spPr>
        <a:xfrm rot="5400000">
          <a:off x="5521364" y="1613380"/>
          <a:ext cx="451574" cy="445298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продукт</a:t>
          </a:r>
        </a:p>
      </dsp:txBody>
      <dsp:txXfrm rot="-5400000">
        <a:off x="3520660" y="3636128"/>
        <a:ext cx="4430938" cy="407486"/>
      </dsp:txXfrm>
    </dsp:sp>
    <dsp:sp modelId="{6814DA83-2953-45F6-9728-F61A6B988991}">
      <dsp:nvSpPr>
        <dsp:cNvPr id="0" name=""/>
        <dsp:cNvSpPr/>
      </dsp:nvSpPr>
      <dsp:spPr>
        <a:xfrm>
          <a:off x="462218" y="3557638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13 слайд</a:t>
          </a:r>
        </a:p>
      </dsp:txBody>
      <dsp:txXfrm>
        <a:off x="489773" y="3585193"/>
        <a:ext cx="3003331" cy="509357"/>
      </dsp:txXfrm>
    </dsp:sp>
    <dsp:sp modelId="{2088CCA4-ACC7-4344-8F8C-76DFA5DBED43}">
      <dsp:nvSpPr>
        <dsp:cNvPr id="0" name=""/>
        <dsp:cNvSpPr/>
      </dsp:nvSpPr>
      <dsp:spPr>
        <a:xfrm rot="5400000">
          <a:off x="5536099" y="2191337"/>
          <a:ext cx="451574" cy="448245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выводы</a:t>
          </a:r>
        </a:p>
      </dsp:txBody>
      <dsp:txXfrm rot="-5400000">
        <a:off x="3520661" y="4228819"/>
        <a:ext cx="4460407" cy="407486"/>
      </dsp:txXfrm>
    </dsp:sp>
    <dsp:sp modelId="{3016C46D-E571-4A26-BB09-731AF7B617E9}">
      <dsp:nvSpPr>
        <dsp:cNvPr id="0" name=""/>
        <dsp:cNvSpPr/>
      </dsp:nvSpPr>
      <dsp:spPr>
        <a:xfrm>
          <a:off x="462218" y="4150329"/>
          <a:ext cx="3058441" cy="564467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3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 dirty="0"/>
        </a:p>
      </dsp:txBody>
      <dsp:txXfrm>
        <a:off x="489773" y="4177884"/>
        <a:ext cx="3003331" cy="509357"/>
      </dsp:txXfrm>
    </dsp:sp>
    <dsp:sp modelId="{680ED764-CAE4-4276-BE58-2CB04E8B5006}">
      <dsp:nvSpPr>
        <dsp:cNvPr id="0" name=""/>
        <dsp:cNvSpPr/>
      </dsp:nvSpPr>
      <dsp:spPr>
        <a:xfrm rot="5400000">
          <a:off x="5551269" y="2768858"/>
          <a:ext cx="451574" cy="451279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благодарность за внимание</a:t>
          </a:r>
        </a:p>
      </dsp:txBody>
      <dsp:txXfrm rot="-5400000">
        <a:off x="3520661" y="4821510"/>
        <a:ext cx="4490747" cy="407486"/>
      </dsp:txXfrm>
    </dsp:sp>
    <dsp:sp modelId="{1F602103-D9C4-454D-A6F1-11630CC5398D}">
      <dsp:nvSpPr>
        <dsp:cNvPr id="0" name=""/>
        <dsp:cNvSpPr/>
      </dsp:nvSpPr>
      <dsp:spPr>
        <a:xfrm>
          <a:off x="462218" y="4743020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15 слайды</a:t>
          </a:r>
        </a:p>
      </dsp:txBody>
      <dsp:txXfrm>
        <a:off x="489773" y="4770575"/>
        <a:ext cx="3003331" cy="50935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B75F98-E805-465A-AD18-1D81E6E327A2}">
      <dsp:nvSpPr>
        <dsp:cNvPr id="0" name=""/>
        <dsp:cNvSpPr/>
      </dsp:nvSpPr>
      <dsp:spPr>
        <a:xfrm rot="5400000">
          <a:off x="5536343" y="-1957746"/>
          <a:ext cx="451574" cy="44829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титульный лист</a:t>
          </a:r>
          <a:endParaRPr lang="ru-RU" sz="1800" b="1" kern="1200" dirty="0">
            <a:latin typeface="Arial" pitchFamily="34" charset="0"/>
            <a:cs typeface="Arial" pitchFamily="34" charset="0"/>
          </a:endParaRPr>
        </a:p>
      </dsp:txBody>
      <dsp:txXfrm rot="-5400000">
        <a:off x="3520660" y="79981"/>
        <a:ext cx="4460897" cy="407486"/>
      </dsp:txXfrm>
    </dsp:sp>
    <dsp:sp modelId="{4C7B199C-5C63-4F70-AD9F-DAC85BA2EE9D}">
      <dsp:nvSpPr>
        <dsp:cNvPr id="0" name=""/>
        <dsp:cNvSpPr/>
      </dsp:nvSpPr>
      <dsp:spPr>
        <a:xfrm>
          <a:off x="462218" y="1490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0" i="0" kern="1200" dirty="0">
              <a:solidFill>
                <a:schemeClr val="tx1"/>
              </a:solidFill>
              <a:latin typeface="+mn-lt"/>
              <a:cs typeface="Times New Roman" pitchFamily="18" charset="0"/>
            </a:rPr>
            <a:t>1 слайд</a:t>
          </a:r>
        </a:p>
      </dsp:txBody>
      <dsp:txXfrm>
        <a:off x="489773" y="29045"/>
        <a:ext cx="3003331" cy="509357"/>
      </dsp:txXfrm>
    </dsp:sp>
    <dsp:sp modelId="{FBBC1B87-E996-40B4-924A-3EBCCBE03B60}">
      <dsp:nvSpPr>
        <dsp:cNvPr id="0" name=""/>
        <dsp:cNvSpPr/>
      </dsp:nvSpPr>
      <dsp:spPr>
        <a:xfrm rot="5400000">
          <a:off x="5513969" y="-1342680"/>
          <a:ext cx="451574" cy="443819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вступление (актуальность, причина выбора темы)</a:t>
          </a:r>
          <a:endParaRPr lang="ru-RU" sz="1800" u="sng" kern="1200" dirty="0">
            <a:latin typeface="Arial" pitchFamily="34" charset="0"/>
            <a:cs typeface="Arial" pitchFamily="34" charset="0"/>
          </a:endParaRPr>
        </a:p>
      </dsp:txBody>
      <dsp:txXfrm rot="-5400000">
        <a:off x="3520660" y="672673"/>
        <a:ext cx="4416148" cy="407486"/>
      </dsp:txXfrm>
    </dsp:sp>
    <dsp:sp modelId="{1550DA2D-BEB2-4C1D-836B-88C9EAEDF883}">
      <dsp:nvSpPr>
        <dsp:cNvPr id="0" name=""/>
        <dsp:cNvSpPr/>
      </dsp:nvSpPr>
      <dsp:spPr>
        <a:xfrm>
          <a:off x="462218" y="594181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2 слайд</a:t>
          </a:r>
        </a:p>
      </dsp:txBody>
      <dsp:txXfrm>
        <a:off x="489773" y="621736"/>
        <a:ext cx="3003331" cy="509357"/>
      </dsp:txXfrm>
    </dsp:sp>
    <dsp:sp modelId="{05FBD473-C9E2-4D46-85D7-6E2A5863323E}">
      <dsp:nvSpPr>
        <dsp:cNvPr id="0" name=""/>
        <dsp:cNvSpPr/>
      </dsp:nvSpPr>
      <dsp:spPr>
        <a:xfrm rot="5400000">
          <a:off x="5521391" y="-757411"/>
          <a:ext cx="451574" cy="44530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понятийный аппарат</a:t>
          </a:r>
        </a:p>
      </dsp:txBody>
      <dsp:txXfrm rot="-5400000">
        <a:off x="3520660" y="1265364"/>
        <a:ext cx="4430992" cy="407486"/>
      </dsp:txXfrm>
    </dsp:sp>
    <dsp:sp modelId="{F165C99B-0570-4991-BBAC-6FFE6BA0D709}">
      <dsp:nvSpPr>
        <dsp:cNvPr id="0" name=""/>
        <dsp:cNvSpPr/>
      </dsp:nvSpPr>
      <dsp:spPr>
        <a:xfrm>
          <a:off x="462218" y="1186873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3 слайд</a:t>
          </a:r>
        </a:p>
      </dsp:txBody>
      <dsp:txXfrm>
        <a:off x="489773" y="1214428"/>
        <a:ext cx="3003331" cy="509357"/>
      </dsp:txXfrm>
    </dsp:sp>
    <dsp:sp modelId="{95E6F7B3-F98D-4A1C-A4FF-855311104D28}">
      <dsp:nvSpPr>
        <dsp:cNvPr id="0" name=""/>
        <dsp:cNvSpPr/>
      </dsp:nvSpPr>
      <dsp:spPr>
        <a:xfrm rot="5400000">
          <a:off x="5521201" y="-164529"/>
          <a:ext cx="451574" cy="445265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теоретическая часть</a:t>
          </a:r>
        </a:p>
      </dsp:txBody>
      <dsp:txXfrm rot="-5400000">
        <a:off x="3520661" y="1858055"/>
        <a:ext cx="4430611" cy="407486"/>
      </dsp:txXfrm>
    </dsp:sp>
    <dsp:sp modelId="{2F4E1269-F45E-4A29-ADD1-DC0A6695899D}">
      <dsp:nvSpPr>
        <dsp:cNvPr id="0" name=""/>
        <dsp:cNvSpPr/>
      </dsp:nvSpPr>
      <dsp:spPr>
        <a:xfrm>
          <a:off x="462218" y="1779564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4-7 слайды</a:t>
          </a:r>
        </a:p>
      </dsp:txBody>
      <dsp:txXfrm>
        <a:off x="489773" y="1807119"/>
        <a:ext cx="3003331" cy="509357"/>
      </dsp:txXfrm>
    </dsp:sp>
    <dsp:sp modelId="{7399BB55-AE0F-44FC-B5FE-E3D261E3B930}">
      <dsp:nvSpPr>
        <dsp:cNvPr id="0" name=""/>
        <dsp:cNvSpPr/>
      </dsp:nvSpPr>
      <dsp:spPr>
        <a:xfrm rot="5400000">
          <a:off x="5521174" y="428188"/>
          <a:ext cx="451574" cy="44526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выводы</a:t>
          </a:r>
        </a:p>
      </dsp:txBody>
      <dsp:txXfrm rot="-5400000">
        <a:off x="3520661" y="2450745"/>
        <a:ext cx="4430557" cy="407486"/>
      </dsp:txXfrm>
    </dsp:sp>
    <dsp:sp modelId="{37EA09D0-9E40-4781-8B55-7C49C6695D86}">
      <dsp:nvSpPr>
        <dsp:cNvPr id="0" name=""/>
        <dsp:cNvSpPr/>
      </dsp:nvSpPr>
      <dsp:spPr>
        <a:xfrm>
          <a:off x="462218" y="2372255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8 слайд</a:t>
          </a:r>
        </a:p>
      </dsp:txBody>
      <dsp:txXfrm>
        <a:off x="489773" y="2399810"/>
        <a:ext cx="3003331" cy="509357"/>
      </dsp:txXfrm>
    </dsp:sp>
    <dsp:sp modelId="{B7CBBF15-7B20-4A87-BADA-7EFFC6EEEC73}">
      <dsp:nvSpPr>
        <dsp:cNvPr id="0" name=""/>
        <dsp:cNvSpPr/>
      </dsp:nvSpPr>
      <dsp:spPr>
        <a:xfrm rot="5400000">
          <a:off x="5521391" y="1020662"/>
          <a:ext cx="451574" cy="44530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практическая часть</a:t>
          </a:r>
        </a:p>
      </dsp:txBody>
      <dsp:txXfrm rot="-5400000">
        <a:off x="3520660" y="3043437"/>
        <a:ext cx="4430992" cy="407486"/>
      </dsp:txXfrm>
    </dsp:sp>
    <dsp:sp modelId="{7B5E31D1-A1F1-4580-8C02-2A87D9828145}">
      <dsp:nvSpPr>
        <dsp:cNvPr id="0" name=""/>
        <dsp:cNvSpPr/>
      </dsp:nvSpPr>
      <dsp:spPr>
        <a:xfrm>
          <a:off x="462218" y="2964946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9-12 слайды</a:t>
          </a:r>
        </a:p>
      </dsp:txBody>
      <dsp:txXfrm>
        <a:off x="489773" y="2992501"/>
        <a:ext cx="3003331" cy="509357"/>
      </dsp:txXfrm>
    </dsp:sp>
    <dsp:sp modelId="{2E64A7E1-0214-48D1-AE9C-44794A1075A5}">
      <dsp:nvSpPr>
        <dsp:cNvPr id="0" name=""/>
        <dsp:cNvSpPr/>
      </dsp:nvSpPr>
      <dsp:spPr>
        <a:xfrm rot="5400000">
          <a:off x="5521364" y="1613380"/>
          <a:ext cx="451574" cy="445298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продукт</a:t>
          </a:r>
        </a:p>
      </dsp:txBody>
      <dsp:txXfrm rot="-5400000">
        <a:off x="3520660" y="3636128"/>
        <a:ext cx="4430938" cy="407486"/>
      </dsp:txXfrm>
    </dsp:sp>
    <dsp:sp modelId="{6814DA83-2953-45F6-9728-F61A6B988991}">
      <dsp:nvSpPr>
        <dsp:cNvPr id="0" name=""/>
        <dsp:cNvSpPr/>
      </dsp:nvSpPr>
      <dsp:spPr>
        <a:xfrm>
          <a:off x="462218" y="3557638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13 слайд</a:t>
          </a:r>
        </a:p>
      </dsp:txBody>
      <dsp:txXfrm>
        <a:off x="489773" y="3585193"/>
        <a:ext cx="3003331" cy="509357"/>
      </dsp:txXfrm>
    </dsp:sp>
    <dsp:sp modelId="{2088CCA4-ACC7-4344-8F8C-76DFA5DBED43}">
      <dsp:nvSpPr>
        <dsp:cNvPr id="0" name=""/>
        <dsp:cNvSpPr/>
      </dsp:nvSpPr>
      <dsp:spPr>
        <a:xfrm rot="5400000">
          <a:off x="5536099" y="2191337"/>
          <a:ext cx="451574" cy="448245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выводы</a:t>
          </a:r>
        </a:p>
      </dsp:txBody>
      <dsp:txXfrm rot="-5400000">
        <a:off x="3520661" y="4228819"/>
        <a:ext cx="4460407" cy="407486"/>
      </dsp:txXfrm>
    </dsp:sp>
    <dsp:sp modelId="{3016C46D-E571-4A26-BB09-731AF7B617E9}">
      <dsp:nvSpPr>
        <dsp:cNvPr id="0" name=""/>
        <dsp:cNvSpPr/>
      </dsp:nvSpPr>
      <dsp:spPr>
        <a:xfrm>
          <a:off x="462218" y="4150329"/>
          <a:ext cx="3058441" cy="564467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3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 dirty="0"/>
        </a:p>
      </dsp:txBody>
      <dsp:txXfrm>
        <a:off x="489773" y="4177884"/>
        <a:ext cx="3003331" cy="509357"/>
      </dsp:txXfrm>
    </dsp:sp>
    <dsp:sp modelId="{680ED764-CAE4-4276-BE58-2CB04E8B5006}">
      <dsp:nvSpPr>
        <dsp:cNvPr id="0" name=""/>
        <dsp:cNvSpPr/>
      </dsp:nvSpPr>
      <dsp:spPr>
        <a:xfrm rot="5400000">
          <a:off x="5551269" y="2768858"/>
          <a:ext cx="451574" cy="451279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благодарность за внимание</a:t>
          </a:r>
        </a:p>
      </dsp:txBody>
      <dsp:txXfrm rot="-5400000">
        <a:off x="3520661" y="4821510"/>
        <a:ext cx="4490747" cy="407486"/>
      </dsp:txXfrm>
    </dsp:sp>
    <dsp:sp modelId="{1F602103-D9C4-454D-A6F1-11630CC5398D}">
      <dsp:nvSpPr>
        <dsp:cNvPr id="0" name=""/>
        <dsp:cNvSpPr/>
      </dsp:nvSpPr>
      <dsp:spPr>
        <a:xfrm>
          <a:off x="462218" y="4743020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15 слайды</a:t>
          </a:r>
        </a:p>
      </dsp:txBody>
      <dsp:txXfrm>
        <a:off x="489773" y="4770575"/>
        <a:ext cx="3003331" cy="50935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B75F98-E805-465A-AD18-1D81E6E327A2}">
      <dsp:nvSpPr>
        <dsp:cNvPr id="0" name=""/>
        <dsp:cNvSpPr/>
      </dsp:nvSpPr>
      <dsp:spPr>
        <a:xfrm rot="5400000">
          <a:off x="5536343" y="-1957746"/>
          <a:ext cx="451574" cy="44829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титульный лист</a:t>
          </a:r>
          <a:endParaRPr lang="ru-RU" sz="1800" b="1" kern="1200" dirty="0">
            <a:latin typeface="Arial" pitchFamily="34" charset="0"/>
            <a:cs typeface="Arial" pitchFamily="34" charset="0"/>
          </a:endParaRPr>
        </a:p>
      </dsp:txBody>
      <dsp:txXfrm rot="-5400000">
        <a:off x="3520660" y="79981"/>
        <a:ext cx="4460897" cy="407486"/>
      </dsp:txXfrm>
    </dsp:sp>
    <dsp:sp modelId="{4C7B199C-5C63-4F70-AD9F-DAC85BA2EE9D}">
      <dsp:nvSpPr>
        <dsp:cNvPr id="0" name=""/>
        <dsp:cNvSpPr/>
      </dsp:nvSpPr>
      <dsp:spPr>
        <a:xfrm>
          <a:off x="462218" y="1490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0" i="0" kern="1200" dirty="0">
              <a:solidFill>
                <a:schemeClr val="tx1"/>
              </a:solidFill>
              <a:latin typeface="+mn-lt"/>
              <a:cs typeface="Times New Roman" pitchFamily="18" charset="0"/>
            </a:rPr>
            <a:t>1 слайд</a:t>
          </a:r>
        </a:p>
      </dsp:txBody>
      <dsp:txXfrm>
        <a:off x="489773" y="29045"/>
        <a:ext cx="3003331" cy="509357"/>
      </dsp:txXfrm>
    </dsp:sp>
    <dsp:sp modelId="{FBBC1B87-E996-40B4-924A-3EBCCBE03B60}">
      <dsp:nvSpPr>
        <dsp:cNvPr id="0" name=""/>
        <dsp:cNvSpPr/>
      </dsp:nvSpPr>
      <dsp:spPr>
        <a:xfrm rot="5400000">
          <a:off x="5513969" y="-1342680"/>
          <a:ext cx="451574" cy="443819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вступление (актуальность, причина выбора темы)</a:t>
          </a:r>
          <a:endParaRPr lang="ru-RU" sz="1800" u="sng" kern="1200" dirty="0">
            <a:latin typeface="Arial" pitchFamily="34" charset="0"/>
            <a:cs typeface="Arial" pitchFamily="34" charset="0"/>
          </a:endParaRPr>
        </a:p>
      </dsp:txBody>
      <dsp:txXfrm rot="-5400000">
        <a:off x="3520660" y="672673"/>
        <a:ext cx="4416148" cy="407486"/>
      </dsp:txXfrm>
    </dsp:sp>
    <dsp:sp modelId="{1550DA2D-BEB2-4C1D-836B-88C9EAEDF883}">
      <dsp:nvSpPr>
        <dsp:cNvPr id="0" name=""/>
        <dsp:cNvSpPr/>
      </dsp:nvSpPr>
      <dsp:spPr>
        <a:xfrm>
          <a:off x="462218" y="594181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2 слайд</a:t>
          </a:r>
        </a:p>
      </dsp:txBody>
      <dsp:txXfrm>
        <a:off x="489773" y="621736"/>
        <a:ext cx="3003331" cy="509357"/>
      </dsp:txXfrm>
    </dsp:sp>
    <dsp:sp modelId="{05FBD473-C9E2-4D46-85D7-6E2A5863323E}">
      <dsp:nvSpPr>
        <dsp:cNvPr id="0" name=""/>
        <dsp:cNvSpPr/>
      </dsp:nvSpPr>
      <dsp:spPr>
        <a:xfrm rot="5400000">
          <a:off x="5521391" y="-757411"/>
          <a:ext cx="451574" cy="44530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понятийный аппарат</a:t>
          </a:r>
        </a:p>
      </dsp:txBody>
      <dsp:txXfrm rot="-5400000">
        <a:off x="3520660" y="1265364"/>
        <a:ext cx="4430992" cy="407486"/>
      </dsp:txXfrm>
    </dsp:sp>
    <dsp:sp modelId="{F165C99B-0570-4991-BBAC-6FFE6BA0D709}">
      <dsp:nvSpPr>
        <dsp:cNvPr id="0" name=""/>
        <dsp:cNvSpPr/>
      </dsp:nvSpPr>
      <dsp:spPr>
        <a:xfrm>
          <a:off x="462218" y="1186873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3 слайд</a:t>
          </a:r>
        </a:p>
      </dsp:txBody>
      <dsp:txXfrm>
        <a:off x="489773" y="1214428"/>
        <a:ext cx="3003331" cy="509357"/>
      </dsp:txXfrm>
    </dsp:sp>
    <dsp:sp modelId="{95E6F7B3-F98D-4A1C-A4FF-855311104D28}">
      <dsp:nvSpPr>
        <dsp:cNvPr id="0" name=""/>
        <dsp:cNvSpPr/>
      </dsp:nvSpPr>
      <dsp:spPr>
        <a:xfrm rot="5400000">
          <a:off x="5521201" y="-164529"/>
          <a:ext cx="451574" cy="445265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теоретическая часть</a:t>
          </a:r>
        </a:p>
      </dsp:txBody>
      <dsp:txXfrm rot="-5400000">
        <a:off x="3520661" y="1858055"/>
        <a:ext cx="4430611" cy="407486"/>
      </dsp:txXfrm>
    </dsp:sp>
    <dsp:sp modelId="{2F4E1269-F45E-4A29-ADD1-DC0A6695899D}">
      <dsp:nvSpPr>
        <dsp:cNvPr id="0" name=""/>
        <dsp:cNvSpPr/>
      </dsp:nvSpPr>
      <dsp:spPr>
        <a:xfrm>
          <a:off x="462218" y="1779564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4-7 слайды</a:t>
          </a:r>
        </a:p>
      </dsp:txBody>
      <dsp:txXfrm>
        <a:off x="489773" y="1807119"/>
        <a:ext cx="3003331" cy="509357"/>
      </dsp:txXfrm>
    </dsp:sp>
    <dsp:sp modelId="{7399BB55-AE0F-44FC-B5FE-E3D261E3B930}">
      <dsp:nvSpPr>
        <dsp:cNvPr id="0" name=""/>
        <dsp:cNvSpPr/>
      </dsp:nvSpPr>
      <dsp:spPr>
        <a:xfrm rot="5400000">
          <a:off x="5521174" y="428188"/>
          <a:ext cx="451574" cy="44526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выводы</a:t>
          </a:r>
        </a:p>
      </dsp:txBody>
      <dsp:txXfrm rot="-5400000">
        <a:off x="3520661" y="2450745"/>
        <a:ext cx="4430557" cy="407486"/>
      </dsp:txXfrm>
    </dsp:sp>
    <dsp:sp modelId="{37EA09D0-9E40-4781-8B55-7C49C6695D86}">
      <dsp:nvSpPr>
        <dsp:cNvPr id="0" name=""/>
        <dsp:cNvSpPr/>
      </dsp:nvSpPr>
      <dsp:spPr>
        <a:xfrm>
          <a:off x="462218" y="2372255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8 слайд</a:t>
          </a:r>
        </a:p>
      </dsp:txBody>
      <dsp:txXfrm>
        <a:off x="489773" y="2399810"/>
        <a:ext cx="3003331" cy="509357"/>
      </dsp:txXfrm>
    </dsp:sp>
    <dsp:sp modelId="{B7CBBF15-7B20-4A87-BADA-7EFFC6EEEC73}">
      <dsp:nvSpPr>
        <dsp:cNvPr id="0" name=""/>
        <dsp:cNvSpPr/>
      </dsp:nvSpPr>
      <dsp:spPr>
        <a:xfrm rot="5400000">
          <a:off x="5521391" y="1020662"/>
          <a:ext cx="451574" cy="44530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практическая часть</a:t>
          </a:r>
        </a:p>
      </dsp:txBody>
      <dsp:txXfrm rot="-5400000">
        <a:off x="3520660" y="3043437"/>
        <a:ext cx="4430992" cy="407486"/>
      </dsp:txXfrm>
    </dsp:sp>
    <dsp:sp modelId="{7B5E31D1-A1F1-4580-8C02-2A87D9828145}">
      <dsp:nvSpPr>
        <dsp:cNvPr id="0" name=""/>
        <dsp:cNvSpPr/>
      </dsp:nvSpPr>
      <dsp:spPr>
        <a:xfrm>
          <a:off x="462218" y="2964946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9-12 слайды</a:t>
          </a:r>
        </a:p>
      </dsp:txBody>
      <dsp:txXfrm>
        <a:off x="489773" y="2992501"/>
        <a:ext cx="3003331" cy="509357"/>
      </dsp:txXfrm>
    </dsp:sp>
    <dsp:sp modelId="{2E64A7E1-0214-48D1-AE9C-44794A1075A5}">
      <dsp:nvSpPr>
        <dsp:cNvPr id="0" name=""/>
        <dsp:cNvSpPr/>
      </dsp:nvSpPr>
      <dsp:spPr>
        <a:xfrm rot="5400000">
          <a:off x="5521364" y="1613380"/>
          <a:ext cx="451574" cy="445298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продукт</a:t>
          </a:r>
        </a:p>
      </dsp:txBody>
      <dsp:txXfrm rot="-5400000">
        <a:off x="3520660" y="3636128"/>
        <a:ext cx="4430938" cy="407486"/>
      </dsp:txXfrm>
    </dsp:sp>
    <dsp:sp modelId="{6814DA83-2953-45F6-9728-F61A6B988991}">
      <dsp:nvSpPr>
        <dsp:cNvPr id="0" name=""/>
        <dsp:cNvSpPr/>
      </dsp:nvSpPr>
      <dsp:spPr>
        <a:xfrm>
          <a:off x="462218" y="3557638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13 слайд</a:t>
          </a:r>
        </a:p>
      </dsp:txBody>
      <dsp:txXfrm>
        <a:off x="489773" y="3585193"/>
        <a:ext cx="3003331" cy="509357"/>
      </dsp:txXfrm>
    </dsp:sp>
    <dsp:sp modelId="{2088CCA4-ACC7-4344-8F8C-76DFA5DBED43}">
      <dsp:nvSpPr>
        <dsp:cNvPr id="0" name=""/>
        <dsp:cNvSpPr/>
      </dsp:nvSpPr>
      <dsp:spPr>
        <a:xfrm rot="5400000">
          <a:off x="5536099" y="2191337"/>
          <a:ext cx="451574" cy="448245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выводы</a:t>
          </a:r>
        </a:p>
      </dsp:txBody>
      <dsp:txXfrm rot="-5400000">
        <a:off x="3520661" y="4228819"/>
        <a:ext cx="4460407" cy="407486"/>
      </dsp:txXfrm>
    </dsp:sp>
    <dsp:sp modelId="{3016C46D-E571-4A26-BB09-731AF7B617E9}">
      <dsp:nvSpPr>
        <dsp:cNvPr id="0" name=""/>
        <dsp:cNvSpPr/>
      </dsp:nvSpPr>
      <dsp:spPr>
        <a:xfrm>
          <a:off x="462218" y="4150329"/>
          <a:ext cx="3058441" cy="564467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3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 dirty="0"/>
        </a:p>
      </dsp:txBody>
      <dsp:txXfrm>
        <a:off x="489773" y="4177884"/>
        <a:ext cx="3003331" cy="509357"/>
      </dsp:txXfrm>
    </dsp:sp>
    <dsp:sp modelId="{680ED764-CAE4-4276-BE58-2CB04E8B5006}">
      <dsp:nvSpPr>
        <dsp:cNvPr id="0" name=""/>
        <dsp:cNvSpPr/>
      </dsp:nvSpPr>
      <dsp:spPr>
        <a:xfrm rot="5400000">
          <a:off x="5551269" y="2768858"/>
          <a:ext cx="451574" cy="451279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благодарность за внимание</a:t>
          </a:r>
        </a:p>
      </dsp:txBody>
      <dsp:txXfrm rot="-5400000">
        <a:off x="3520661" y="4821510"/>
        <a:ext cx="4490747" cy="407486"/>
      </dsp:txXfrm>
    </dsp:sp>
    <dsp:sp modelId="{1F602103-D9C4-454D-A6F1-11630CC5398D}">
      <dsp:nvSpPr>
        <dsp:cNvPr id="0" name=""/>
        <dsp:cNvSpPr/>
      </dsp:nvSpPr>
      <dsp:spPr>
        <a:xfrm>
          <a:off x="462218" y="4743020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15 слайды</a:t>
          </a:r>
        </a:p>
      </dsp:txBody>
      <dsp:txXfrm>
        <a:off x="489773" y="4770575"/>
        <a:ext cx="3003331" cy="50935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B75F98-E805-465A-AD18-1D81E6E327A2}">
      <dsp:nvSpPr>
        <dsp:cNvPr id="0" name=""/>
        <dsp:cNvSpPr/>
      </dsp:nvSpPr>
      <dsp:spPr>
        <a:xfrm rot="5400000">
          <a:off x="5536343" y="-1957746"/>
          <a:ext cx="451574" cy="44829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титульный лист</a:t>
          </a:r>
          <a:endParaRPr lang="ru-RU" sz="1800" b="1" kern="1200" dirty="0">
            <a:latin typeface="Arial" pitchFamily="34" charset="0"/>
            <a:cs typeface="Arial" pitchFamily="34" charset="0"/>
          </a:endParaRPr>
        </a:p>
      </dsp:txBody>
      <dsp:txXfrm rot="-5400000">
        <a:off x="3520660" y="79981"/>
        <a:ext cx="4460897" cy="407486"/>
      </dsp:txXfrm>
    </dsp:sp>
    <dsp:sp modelId="{4C7B199C-5C63-4F70-AD9F-DAC85BA2EE9D}">
      <dsp:nvSpPr>
        <dsp:cNvPr id="0" name=""/>
        <dsp:cNvSpPr/>
      </dsp:nvSpPr>
      <dsp:spPr>
        <a:xfrm>
          <a:off x="462218" y="1490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0" i="0" kern="1200" dirty="0">
              <a:solidFill>
                <a:schemeClr val="tx1"/>
              </a:solidFill>
              <a:latin typeface="+mn-lt"/>
              <a:cs typeface="Times New Roman" pitchFamily="18" charset="0"/>
            </a:rPr>
            <a:t>1 слайд</a:t>
          </a:r>
        </a:p>
      </dsp:txBody>
      <dsp:txXfrm>
        <a:off x="489773" y="29045"/>
        <a:ext cx="3003331" cy="509357"/>
      </dsp:txXfrm>
    </dsp:sp>
    <dsp:sp modelId="{FBBC1B87-E996-40B4-924A-3EBCCBE03B60}">
      <dsp:nvSpPr>
        <dsp:cNvPr id="0" name=""/>
        <dsp:cNvSpPr/>
      </dsp:nvSpPr>
      <dsp:spPr>
        <a:xfrm rot="5400000">
          <a:off x="5513969" y="-1342680"/>
          <a:ext cx="451574" cy="443819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вступление (актуальность, причина выбора темы)</a:t>
          </a:r>
          <a:endParaRPr lang="ru-RU" sz="1800" u="sng" kern="1200" dirty="0">
            <a:latin typeface="Arial" pitchFamily="34" charset="0"/>
            <a:cs typeface="Arial" pitchFamily="34" charset="0"/>
          </a:endParaRPr>
        </a:p>
      </dsp:txBody>
      <dsp:txXfrm rot="-5400000">
        <a:off x="3520660" y="672673"/>
        <a:ext cx="4416148" cy="407486"/>
      </dsp:txXfrm>
    </dsp:sp>
    <dsp:sp modelId="{1550DA2D-BEB2-4C1D-836B-88C9EAEDF883}">
      <dsp:nvSpPr>
        <dsp:cNvPr id="0" name=""/>
        <dsp:cNvSpPr/>
      </dsp:nvSpPr>
      <dsp:spPr>
        <a:xfrm>
          <a:off x="462218" y="594181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2 слайд</a:t>
          </a:r>
        </a:p>
      </dsp:txBody>
      <dsp:txXfrm>
        <a:off x="489773" y="621736"/>
        <a:ext cx="3003331" cy="509357"/>
      </dsp:txXfrm>
    </dsp:sp>
    <dsp:sp modelId="{05FBD473-C9E2-4D46-85D7-6E2A5863323E}">
      <dsp:nvSpPr>
        <dsp:cNvPr id="0" name=""/>
        <dsp:cNvSpPr/>
      </dsp:nvSpPr>
      <dsp:spPr>
        <a:xfrm rot="5400000">
          <a:off x="5521391" y="-757411"/>
          <a:ext cx="451574" cy="44530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понятийный аппарат</a:t>
          </a:r>
        </a:p>
      </dsp:txBody>
      <dsp:txXfrm rot="-5400000">
        <a:off x="3520660" y="1265364"/>
        <a:ext cx="4430992" cy="407486"/>
      </dsp:txXfrm>
    </dsp:sp>
    <dsp:sp modelId="{F165C99B-0570-4991-BBAC-6FFE6BA0D709}">
      <dsp:nvSpPr>
        <dsp:cNvPr id="0" name=""/>
        <dsp:cNvSpPr/>
      </dsp:nvSpPr>
      <dsp:spPr>
        <a:xfrm>
          <a:off x="462218" y="1186873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3 слайд</a:t>
          </a:r>
        </a:p>
      </dsp:txBody>
      <dsp:txXfrm>
        <a:off x="489773" y="1214428"/>
        <a:ext cx="3003331" cy="509357"/>
      </dsp:txXfrm>
    </dsp:sp>
    <dsp:sp modelId="{95E6F7B3-F98D-4A1C-A4FF-855311104D28}">
      <dsp:nvSpPr>
        <dsp:cNvPr id="0" name=""/>
        <dsp:cNvSpPr/>
      </dsp:nvSpPr>
      <dsp:spPr>
        <a:xfrm rot="5400000">
          <a:off x="5521201" y="-164529"/>
          <a:ext cx="451574" cy="445265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теоретическая часть</a:t>
          </a:r>
        </a:p>
      </dsp:txBody>
      <dsp:txXfrm rot="-5400000">
        <a:off x="3520661" y="1858055"/>
        <a:ext cx="4430611" cy="407486"/>
      </dsp:txXfrm>
    </dsp:sp>
    <dsp:sp modelId="{2F4E1269-F45E-4A29-ADD1-DC0A6695899D}">
      <dsp:nvSpPr>
        <dsp:cNvPr id="0" name=""/>
        <dsp:cNvSpPr/>
      </dsp:nvSpPr>
      <dsp:spPr>
        <a:xfrm>
          <a:off x="462218" y="1779564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4-7 слайды</a:t>
          </a:r>
        </a:p>
      </dsp:txBody>
      <dsp:txXfrm>
        <a:off x="489773" y="1807119"/>
        <a:ext cx="3003331" cy="509357"/>
      </dsp:txXfrm>
    </dsp:sp>
    <dsp:sp modelId="{7399BB55-AE0F-44FC-B5FE-E3D261E3B930}">
      <dsp:nvSpPr>
        <dsp:cNvPr id="0" name=""/>
        <dsp:cNvSpPr/>
      </dsp:nvSpPr>
      <dsp:spPr>
        <a:xfrm rot="5400000">
          <a:off x="5521174" y="428188"/>
          <a:ext cx="451574" cy="44526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выводы</a:t>
          </a:r>
        </a:p>
      </dsp:txBody>
      <dsp:txXfrm rot="-5400000">
        <a:off x="3520661" y="2450745"/>
        <a:ext cx="4430557" cy="407486"/>
      </dsp:txXfrm>
    </dsp:sp>
    <dsp:sp modelId="{37EA09D0-9E40-4781-8B55-7C49C6695D86}">
      <dsp:nvSpPr>
        <dsp:cNvPr id="0" name=""/>
        <dsp:cNvSpPr/>
      </dsp:nvSpPr>
      <dsp:spPr>
        <a:xfrm>
          <a:off x="462218" y="2372255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8 слайд</a:t>
          </a:r>
        </a:p>
      </dsp:txBody>
      <dsp:txXfrm>
        <a:off x="489773" y="2399810"/>
        <a:ext cx="3003331" cy="509357"/>
      </dsp:txXfrm>
    </dsp:sp>
    <dsp:sp modelId="{B7CBBF15-7B20-4A87-BADA-7EFFC6EEEC73}">
      <dsp:nvSpPr>
        <dsp:cNvPr id="0" name=""/>
        <dsp:cNvSpPr/>
      </dsp:nvSpPr>
      <dsp:spPr>
        <a:xfrm rot="5400000">
          <a:off x="5521391" y="1020662"/>
          <a:ext cx="451574" cy="44530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практическая часть</a:t>
          </a:r>
        </a:p>
      </dsp:txBody>
      <dsp:txXfrm rot="-5400000">
        <a:off x="3520660" y="3043437"/>
        <a:ext cx="4430992" cy="407486"/>
      </dsp:txXfrm>
    </dsp:sp>
    <dsp:sp modelId="{7B5E31D1-A1F1-4580-8C02-2A87D9828145}">
      <dsp:nvSpPr>
        <dsp:cNvPr id="0" name=""/>
        <dsp:cNvSpPr/>
      </dsp:nvSpPr>
      <dsp:spPr>
        <a:xfrm>
          <a:off x="462218" y="2964946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9-12 слайды</a:t>
          </a:r>
        </a:p>
      </dsp:txBody>
      <dsp:txXfrm>
        <a:off x="489773" y="2992501"/>
        <a:ext cx="3003331" cy="509357"/>
      </dsp:txXfrm>
    </dsp:sp>
    <dsp:sp modelId="{2E64A7E1-0214-48D1-AE9C-44794A1075A5}">
      <dsp:nvSpPr>
        <dsp:cNvPr id="0" name=""/>
        <dsp:cNvSpPr/>
      </dsp:nvSpPr>
      <dsp:spPr>
        <a:xfrm rot="5400000">
          <a:off x="5521364" y="1613380"/>
          <a:ext cx="451574" cy="445298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продукт</a:t>
          </a:r>
        </a:p>
      </dsp:txBody>
      <dsp:txXfrm rot="-5400000">
        <a:off x="3520660" y="3636128"/>
        <a:ext cx="4430938" cy="407486"/>
      </dsp:txXfrm>
    </dsp:sp>
    <dsp:sp modelId="{6814DA83-2953-45F6-9728-F61A6B988991}">
      <dsp:nvSpPr>
        <dsp:cNvPr id="0" name=""/>
        <dsp:cNvSpPr/>
      </dsp:nvSpPr>
      <dsp:spPr>
        <a:xfrm>
          <a:off x="462218" y="3557638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13 слайд</a:t>
          </a:r>
        </a:p>
      </dsp:txBody>
      <dsp:txXfrm>
        <a:off x="489773" y="3585193"/>
        <a:ext cx="3003331" cy="509357"/>
      </dsp:txXfrm>
    </dsp:sp>
    <dsp:sp modelId="{2088CCA4-ACC7-4344-8F8C-76DFA5DBED43}">
      <dsp:nvSpPr>
        <dsp:cNvPr id="0" name=""/>
        <dsp:cNvSpPr/>
      </dsp:nvSpPr>
      <dsp:spPr>
        <a:xfrm rot="5400000">
          <a:off x="5536099" y="2191337"/>
          <a:ext cx="451574" cy="448245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выводы</a:t>
          </a:r>
        </a:p>
      </dsp:txBody>
      <dsp:txXfrm rot="-5400000">
        <a:off x="3520661" y="4228819"/>
        <a:ext cx="4460407" cy="407486"/>
      </dsp:txXfrm>
    </dsp:sp>
    <dsp:sp modelId="{3016C46D-E571-4A26-BB09-731AF7B617E9}">
      <dsp:nvSpPr>
        <dsp:cNvPr id="0" name=""/>
        <dsp:cNvSpPr/>
      </dsp:nvSpPr>
      <dsp:spPr>
        <a:xfrm>
          <a:off x="462218" y="4150329"/>
          <a:ext cx="3058441" cy="564467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3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 dirty="0"/>
        </a:p>
      </dsp:txBody>
      <dsp:txXfrm>
        <a:off x="489773" y="4177884"/>
        <a:ext cx="3003331" cy="509357"/>
      </dsp:txXfrm>
    </dsp:sp>
    <dsp:sp modelId="{680ED764-CAE4-4276-BE58-2CB04E8B5006}">
      <dsp:nvSpPr>
        <dsp:cNvPr id="0" name=""/>
        <dsp:cNvSpPr/>
      </dsp:nvSpPr>
      <dsp:spPr>
        <a:xfrm rot="5400000">
          <a:off x="5551269" y="2768858"/>
          <a:ext cx="451574" cy="451279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благодарность за внимание</a:t>
          </a:r>
        </a:p>
      </dsp:txBody>
      <dsp:txXfrm rot="-5400000">
        <a:off x="3520661" y="4821510"/>
        <a:ext cx="4490747" cy="407486"/>
      </dsp:txXfrm>
    </dsp:sp>
    <dsp:sp modelId="{1F602103-D9C4-454D-A6F1-11630CC5398D}">
      <dsp:nvSpPr>
        <dsp:cNvPr id="0" name=""/>
        <dsp:cNvSpPr/>
      </dsp:nvSpPr>
      <dsp:spPr>
        <a:xfrm>
          <a:off x="462218" y="4743020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15 слайды</a:t>
          </a:r>
        </a:p>
      </dsp:txBody>
      <dsp:txXfrm>
        <a:off x="489773" y="4770575"/>
        <a:ext cx="3003331" cy="50935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B75F98-E805-465A-AD18-1D81E6E327A2}">
      <dsp:nvSpPr>
        <dsp:cNvPr id="0" name=""/>
        <dsp:cNvSpPr/>
      </dsp:nvSpPr>
      <dsp:spPr>
        <a:xfrm rot="5400000">
          <a:off x="5536343" y="-1957746"/>
          <a:ext cx="451574" cy="44829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титульный лист</a:t>
          </a:r>
          <a:endParaRPr lang="ru-RU" sz="1800" b="1" kern="1200" dirty="0">
            <a:latin typeface="Arial" pitchFamily="34" charset="0"/>
            <a:cs typeface="Arial" pitchFamily="34" charset="0"/>
          </a:endParaRPr>
        </a:p>
      </dsp:txBody>
      <dsp:txXfrm rot="-5400000">
        <a:off x="3520660" y="79981"/>
        <a:ext cx="4460897" cy="407486"/>
      </dsp:txXfrm>
    </dsp:sp>
    <dsp:sp modelId="{4C7B199C-5C63-4F70-AD9F-DAC85BA2EE9D}">
      <dsp:nvSpPr>
        <dsp:cNvPr id="0" name=""/>
        <dsp:cNvSpPr/>
      </dsp:nvSpPr>
      <dsp:spPr>
        <a:xfrm>
          <a:off x="462218" y="1490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0" i="0" kern="1200" dirty="0">
              <a:solidFill>
                <a:schemeClr val="tx1"/>
              </a:solidFill>
              <a:latin typeface="+mn-lt"/>
              <a:cs typeface="Times New Roman" pitchFamily="18" charset="0"/>
            </a:rPr>
            <a:t>1 слайд</a:t>
          </a:r>
        </a:p>
      </dsp:txBody>
      <dsp:txXfrm>
        <a:off x="489773" y="29045"/>
        <a:ext cx="3003331" cy="509357"/>
      </dsp:txXfrm>
    </dsp:sp>
    <dsp:sp modelId="{FBBC1B87-E996-40B4-924A-3EBCCBE03B60}">
      <dsp:nvSpPr>
        <dsp:cNvPr id="0" name=""/>
        <dsp:cNvSpPr/>
      </dsp:nvSpPr>
      <dsp:spPr>
        <a:xfrm rot="5400000">
          <a:off x="5513969" y="-1342680"/>
          <a:ext cx="451574" cy="443819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вступление (актуальность, причина выбора темы)</a:t>
          </a:r>
          <a:endParaRPr lang="ru-RU" sz="1800" u="sng" kern="1200" dirty="0">
            <a:latin typeface="Arial" pitchFamily="34" charset="0"/>
            <a:cs typeface="Arial" pitchFamily="34" charset="0"/>
          </a:endParaRPr>
        </a:p>
      </dsp:txBody>
      <dsp:txXfrm rot="-5400000">
        <a:off x="3520660" y="672673"/>
        <a:ext cx="4416148" cy="407486"/>
      </dsp:txXfrm>
    </dsp:sp>
    <dsp:sp modelId="{1550DA2D-BEB2-4C1D-836B-88C9EAEDF883}">
      <dsp:nvSpPr>
        <dsp:cNvPr id="0" name=""/>
        <dsp:cNvSpPr/>
      </dsp:nvSpPr>
      <dsp:spPr>
        <a:xfrm>
          <a:off x="462218" y="594181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2 слайд</a:t>
          </a:r>
        </a:p>
      </dsp:txBody>
      <dsp:txXfrm>
        <a:off x="489773" y="621736"/>
        <a:ext cx="3003331" cy="509357"/>
      </dsp:txXfrm>
    </dsp:sp>
    <dsp:sp modelId="{05FBD473-C9E2-4D46-85D7-6E2A5863323E}">
      <dsp:nvSpPr>
        <dsp:cNvPr id="0" name=""/>
        <dsp:cNvSpPr/>
      </dsp:nvSpPr>
      <dsp:spPr>
        <a:xfrm rot="5400000">
          <a:off x="5521391" y="-757411"/>
          <a:ext cx="451574" cy="44530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понятийный аппарат</a:t>
          </a:r>
        </a:p>
      </dsp:txBody>
      <dsp:txXfrm rot="-5400000">
        <a:off x="3520660" y="1265364"/>
        <a:ext cx="4430992" cy="407486"/>
      </dsp:txXfrm>
    </dsp:sp>
    <dsp:sp modelId="{F165C99B-0570-4991-BBAC-6FFE6BA0D709}">
      <dsp:nvSpPr>
        <dsp:cNvPr id="0" name=""/>
        <dsp:cNvSpPr/>
      </dsp:nvSpPr>
      <dsp:spPr>
        <a:xfrm>
          <a:off x="462218" y="1186873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3 слайд</a:t>
          </a:r>
        </a:p>
      </dsp:txBody>
      <dsp:txXfrm>
        <a:off x="489773" y="1214428"/>
        <a:ext cx="3003331" cy="509357"/>
      </dsp:txXfrm>
    </dsp:sp>
    <dsp:sp modelId="{95E6F7B3-F98D-4A1C-A4FF-855311104D28}">
      <dsp:nvSpPr>
        <dsp:cNvPr id="0" name=""/>
        <dsp:cNvSpPr/>
      </dsp:nvSpPr>
      <dsp:spPr>
        <a:xfrm rot="5400000">
          <a:off x="5521201" y="-164529"/>
          <a:ext cx="451574" cy="445265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теоретическая часть</a:t>
          </a:r>
        </a:p>
      </dsp:txBody>
      <dsp:txXfrm rot="-5400000">
        <a:off x="3520661" y="1858055"/>
        <a:ext cx="4430611" cy="407486"/>
      </dsp:txXfrm>
    </dsp:sp>
    <dsp:sp modelId="{2F4E1269-F45E-4A29-ADD1-DC0A6695899D}">
      <dsp:nvSpPr>
        <dsp:cNvPr id="0" name=""/>
        <dsp:cNvSpPr/>
      </dsp:nvSpPr>
      <dsp:spPr>
        <a:xfrm>
          <a:off x="462218" y="1779564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4-7 слайды</a:t>
          </a:r>
        </a:p>
      </dsp:txBody>
      <dsp:txXfrm>
        <a:off x="489773" y="1807119"/>
        <a:ext cx="3003331" cy="509357"/>
      </dsp:txXfrm>
    </dsp:sp>
    <dsp:sp modelId="{7399BB55-AE0F-44FC-B5FE-E3D261E3B930}">
      <dsp:nvSpPr>
        <dsp:cNvPr id="0" name=""/>
        <dsp:cNvSpPr/>
      </dsp:nvSpPr>
      <dsp:spPr>
        <a:xfrm rot="5400000">
          <a:off x="5521174" y="428188"/>
          <a:ext cx="451574" cy="44526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выводы</a:t>
          </a:r>
        </a:p>
      </dsp:txBody>
      <dsp:txXfrm rot="-5400000">
        <a:off x="3520661" y="2450745"/>
        <a:ext cx="4430557" cy="407486"/>
      </dsp:txXfrm>
    </dsp:sp>
    <dsp:sp modelId="{37EA09D0-9E40-4781-8B55-7C49C6695D86}">
      <dsp:nvSpPr>
        <dsp:cNvPr id="0" name=""/>
        <dsp:cNvSpPr/>
      </dsp:nvSpPr>
      <dsp:spPr>
        <a:xfrm>
          <a:off x="462218" y="2372255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8 слайд</a:t>
          </a:r>
        </a:p>
      </dsp:txBody>
      <dsp:txXfrm>
        <a:off x="489773" y="2399810"/>
        <a:ext cx="3003331" cy="509357"/>
      </dsp:txXfrm>
    </dsp:sp>
    <dsp:sp modelId="{B7CBBF15-7B20-4A87-BADA-7EFFC6EEEC73}">
      <dsp:nvSpPr>
        <dsp:cNvPr id="0" name=""/>
        <dsp:cNvSpPr/>
      </dsp:nvSpPr>
      <dsp:spPr>
        <a:xfrm rot="5400000">
          <a:off x="5521391" y="1020662"/>
          <a:ext cx="451574" cy="44530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практическая часть</a:t>
          </a:r>
        </a:p>
      </dsp:txBody>
      <dsp:txXfrm rot="-5400000">
        <a:off x="3520660" y="3043437"/>
        <a:ext cx="4430992" cy="407486"/>
      </dsp:txXfrm>
    </dsp:sp>
    <dsp:sp modelId="{7B5E31D1-A1F1-4580-8C02-2A87D9828145}">
      <dsp:nvSpPr>
        <dsp:cNvPr id="0" name=""/>
        <dsp:cNvSpPr/>
      </dsp:nvSpPr>
      <dsp:spPr>
        <a:xfrm>
          <a:off x="462218" y="2964946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9-12 слайды</a:t>
          </a:r>
        </a:p>
      </dsp:txBody>
      <dsp:txXfrm>
        <a:off x="489773" y="2992501"/>
        <a:ext cx="3003331" cy="509357"/>
      </dsp:txXfrm>
    </dsp:sp>
    <dsp:sp modelId="{2E64A7E1-0214-48D1-AE9C-44794A1075A5}">
      <dsp:nvSpPr>
        <dsp:cNvPr id="0" name=""/>
        <dsp:cNvSpPr/>
      </dsp:nvSpPr>
      <dsp:spPr>
        <a:xfrm rot="5400000">
          <a:off x="5521364" y="1613380"/>
          <a:ext cx="451574" cy="445298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продукт</a:t>
          </a:r>
        </a:p>
      </dsp:txBody>
      <dsp:txXfrm rot="-5400000">
        <a:off x="3520660" y="3636128"/>
        <a:ext cx="4430938" cy="407486"/>
      </dsp:txXfrm>
    </dsp:sp>
    <dsp:sp modelId="{6814DA83-2953-45F6-9728-F61A6B988991}">
      <dsp:nvSpPr>
        <dsp:cNvPr id="0" name=""/>
        <dsp:cNvSpPr/>
      </dsp:nvSpPr>
      <dsp:spPr>
        <a:xfrm>
          <a:off x="462218" y="3557638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13 слайд</a:t>
          </a:r>
        </a:p>
      </dsp:txBody>
      <dsp:txXfrm>
        <a:off x="489773" y="3585193"/>
        <a:ext cx="3003331" cy="509357"/>
      </dsp:txXfrm>
    </dsp:sp>
    <dsp:sp modelId="{2088CCA4-ACC7-4344-8F8C-76DFA5DBED43}">
      <dsp:nvSpPr>
        <dsp:cNvPr id="0" name=""/>
        <dsp:cNvSpPr/>
      </dsp:nvSpPr>
      <dsp:spPr>
        <a:xfrm rot="5400000">
          <a:off x="5536099" y="2191337"/>
          <a:ext cx="451574" cy="448245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выводы</a:t>
          </a:r>
        </a:p>
      </dsp:txBody>
      <dsp:txXfrm rot="-5400000">
        <a:off x="3520661" y="4228819"/>
        <a:ext cx="4460407" cy="407486"/>
      </dsp:txXfrm>
    </dsp:sp>
    <dsp:sp modelId="{3016C46D-E571-4A26-BB09-731AF7B617E9}">
      <dsp:nvSpPr>
        <dsp:cNvPr id="0" name=""/>
        <dsp:cNvSpPr/>
      </dsp:nvSpPr>
      <dsp:spPr>
        <a:xfrm>
          <a:off x="462218" y="4150329"/>
          <a:ext cx="3058441" cy="564467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3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 dirty="0"/>
        </a:p>
      </dsp:txBody>
      <dsp:txXfrm>
        <a:off x="489773" y="4177884"/>
        <a:ext cx="3003331" cy="509357"/>
      </dsp:txXfrm>
    </dsp:sp>
    <dsp:sp modelId="{680ED764-CAE4-4276-BE58-2CB04E8B5006}">
      <dsp:nvSpPr>
        <dsp:cNvPr id="0" name=""/>
        <dsp:cNvSpPr/>
      </dsp:nvSpPr>
      <dsp:spPr>
        <a:xfrm rot="5400000">
          <a:off x="5551269" y="2768858"/>
          <a:ext cx="451574" cy="451279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благодарность за внимание</a:t>
          </a:r>
        </a:p>
      </dsp:txBody>
      <dsp:txXfrm rot="-5400000">
        <a:off x="3520661" y="4821510"/>
        <a:ext cx="4490747" cy="407486"/>
      </dsp:txXfrm>
    </dsp:sp>
    <dsp:sp modelId="{1F602103-D9C4-454D-A6F1-11630CC5398D}">
      <dsp:nvSpPr>
        <dsp:cNvPr id="0" name=""/>
        <dsp:cNvSpPr/>
      </dsp:nvSpPr>
      <dsp:spPr>
        <a:xfrm>
          <a:off x="462218" y="4743020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15 слайды</a:t>
          </a:r>
        </a:p>
      </dsp:txBody>
      <dsp:txXfrm>
        <a:off x="489773" y="4770575"/>
        <a:ext cx="3003331" cy="50935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B75F98-E805-465A-AD18-1D81E6E327A2}">
      <dsp:nvSpPr>
        <dsp:cNvPr id="0" name=""/>
        <dsp:cNvSpPr/>
      </dsp:nvSpPr>
      <dsp:spPr>
        <a:xfrm rot="5400000">
          <a:off x="5536343" y="-1957746"/>
          <a:ext cx="451574" cy="44829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титульный лист</a:t>
          </a:r>
          <a:endParaRPr lang="ru-RU" sz="1800" b="1" kern="1200" dirty="0">
            <a:latin typeface="Arial" pitchFamily="34" charset="0"/>
            <a:cs typeface="Arial" pitchFamily="34" charset="0"/>
          </a:endParaRPr>
        </a:p>
      </dsp:txBody>
      <dsp:txXfrm rot="-5400000">
        <a:off x="3520660" y="79981"/>
        <a:ext cx="4460897" cy="407486"/>
      </dsp:txXfrm>
    </dsp:sp>
    <dsp:sp modelId="{4C7B199C-5C63-4F70-AD9F-DAC85BA2EE9D}">
      <dsp:nvSpPr>
        <dsp:cNvPr id="0" name=""/>
        <dsp:cNvSpPr/>
      </dsp:nvSpPr>
      <dsp:spPr>
        <a:xfrm>
          <a:off x="462218" y="1490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0" i="0" kern="1200" dirty="0">
              <a:solidFill>
                <a:schemeClr val="tx1"/>
              </a:solidFill>
              <a:latin typeface="+mn-lt"/>
              <a:cs typeface="Times New Roman" pitchFamily="18" charset="0"/>
            </a:rPr>
            <a:t>1 слайд</a:t>
          </a:r>
        </a:p>
      </dsp:txBody>
      <dsp:txXfrm>
        <a:off x="489773" y="29045"/>
        <a:ext cx="3003331" cy="509357"/>
      </dsp:txXfrm>
    </dsp:sp>
    <dsp:sp modelId="{FBBC1B87-E996-40B4-924A-3EBCCBE03B60}">
      <dsp:nvSpPr>
        <dsp:cNvPr id="0" name=""/>
        <dsp:cNvSpPr/>
      </dsp:nvSpPr>
      <dsp:spPr>
        <a:xfrm rot="5400000">
          <a:off x="5513969" y="-1342680"/>
          <a:ext cx="451574" cy="443819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вступление (актуальность, причина выбора темы)</a:t>
          </a:r>
          <a:endParaRPr lang="ru-RU" sz="1800" u="sng" kern="1200" dirty="0">
            <a:latin typeface="Arial" pitchFamily="34" charset="0"/>
            <a:cs typeface="Arial" pitchFamily="34" charset="0"/>
          </a:endParaRPr>
        </a:p>
      </dsp:txBody>
      <dsp:txXfrm rot="-5400000">
        <a:off x="3520660" y="672673"/>
        <a:ext cx="4416148" cy="407486"/>
      </dsp:txXfrm>
    </dsp:sp>
    <dsp:sp modelId="{1550DA2D-BEB2-4C1D-836B-88C9EAEDF883}">
      <dsp:nvSpPr>
        <dsp:cNvPr id="0" name=""/>
        <dsp:cNvSpPr/>
      </dsp:nvSpPr>
      <dsp:spPr>
        <a:xfrm>
          <a:off x="462218" y="594181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2 слайд</a:t>
          </a:r>
        </a:p>
      </dsp:txBody>
      <dsp:txXfrm>
        <a:off x="489773" y="621736"/>
        <a:ext cx="3003331" cy="509357"/>
      </dsp:txXfrm>
    </dsp:sp>
    <dsp:sp modelId="{05FBD473-C9E2-4D46-85D7-6E2A5863323E}">
      <dsp:nvSpPr>
        <dsp:cNvPr id="0" name=""/>
        <dsp:cNvSpPr/>
      </dsp:nvSpPr>
      <dsp:spPr>
        <a:xfrm rot="5400000">
          <a:off x="5521391" y="-757411"/>
          <a:ext cx="451574" cy="44530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понятийный аппарат</a:t>
          </a:r>
        </a:p>
      </dsp:txBody>
      <dsp:txXfrm rot="-5400000">
        <a:off x="3520660" y="1265364"/>
        <a:ext cx="4430992" cy="407486"/>
      </dsp:txXfrm>
    </dsp:sp>
    <dsp:sp modelId="{F165C99B-0570-4991-BBAC-6FFE6BA0D709}">
      <dsp:nvSpPr>
        <dsp:cNvPr id="0" name=""/>
        <dsp:cNvSpPr/>
      </dsp:nvSpPr>
      <dsp:spPr>
        <a:xfrm>
          <a:off x="462218" y="1186873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3 слайд</a:t>
          </a:r>
        </a:p>
      </dsp:txBody>
      <dsp:txXfrm>
        <a:off x="489773" y="1214428"/>
        <a:ext cx="3003331" cy="509357"/>
      </dsp:txXfrm>
    </dsp:sp>
    <dsp:sp modelId="{95E6F7B3-F98D-4A1C-A4FF-855311104D28}">
      <dsp:nvSpPr>
        <dsp:cNvPr id="0" name=""/>
        <dsp:cNvSpPr/>
      </dsp:nvSpPr>
      <dsp:spPr>
        <a:xfrm rot="5400000">
          <a:off x="5521201" y="-164529"/>
          <a:ext cx="451574" cy="445265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теоретическая часть</a:t>
          </a:r>
        </a:p>
      </dsp:txBody>
      <dsp:txXfrm rot="-5400000">
        <a:off x="3520661" y="1858055"/>
        <a:ext cx="4430611" cy="407486"/>
      </dsp:txXfrm>
    </dsp:sp>
    <dsp:sp modelId="{2F4E1269-F45E-4A29-ADD1-DC0A6695899D}">
      <dsp:nvSpPr>
        <dsp:cNvPr id="0" name=""/>
        <dsp:cNvSpPr/>
      </dsp:nvSpPr>
      <dsp:spPr>
        <a:xfrm>
          <a:off x="462218" y="1779564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4-7 слайды</a:t>
          </a:r>
        </a:p>
      </dsp:txBody>
      <dsp:txXfrm>
        <a:off x="489773" y="1807119"/>
        <a:ext cx="3003331" cy="509357"/>
      </dsp:txXfrm>
    </dsp:sp>
    <dsp:sp modelId="{7399BB55-AE0F-44FC-B5FE-E3D261E3B930}">
      <dsp:nvSpPr>
        <dsp:cNvPr id="0" name=""/>
        <dsp:cNvSpPr/>
      </dsp:nvSpPr>
      <dsp:spPr>
        <a:xfrm rot="5400000">
          <a:off x="5521174" y="428188"/>
          <a:ext cx="451574" cy="44526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выводы</a:t>
          </a:r>
        </a:p>
      </dsp:txBody>
      <dsp:txXfrm rot="-5400000">
        <a:off x="3520661" y="2450745"/>
        <a:ext cx="4430557" cy="407486"/>
      </dsp:txXfrm>
    </dsp:sp>
    <dsp:sp modelId="{37EA09D0-9E40-4781-8B55-7C49C6695D86}">
      <dsp:nvSpPr>
        <dsp:cNvPr id="0" name=""/>
        <dsp:cNvSpPr/>
      </dsp:nvSpPr>
      <dsp:spPr>
        <a:xfrm>
          <a:off x="462218" y="2372255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8 слайд</a:t>
          </a:r>
        </a:p>
      </dsp:txBody>
      <dsp:txXfrm>
        <a:off x="489773" y="2399810"/>
        <a:ext cx="3003331" cy="509357"/>
      </dsp:txXfrm>
    </dsp:sp>
    <dsp:sp modelId="{B7CBBF15-7B20-4A87-BADA-7EFFC6EEEC73}">
      <dsp:nvSpPr>
        <dsp:cNvPr id="0" name=""/>
        <dsp:cNvSpPr/>
      </dsp:nvSpPr>
      <dsp:spPr>
        <a:xfrm rot="5400000">
          <a:off x="5521391" y="1020662"/>
          <a:ext cx="451574" cy="44530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практическая часть</a:t>
          </a:r>
        </a:p>
      </dsp:txBody>
      <dsp:txXfrm rot="-5400000">
        <a:off x="3520660" y="3043437"/>
        <a:ext cx="4430992" cy="407486"/>
      </dsp:txXfrm>
    </dsp:sp>
    <dsp:sp modelId="{7B5E31D1-A1F1-4580-8C02-2A87D9828145}">
      <dsp:nvSpPr>
        <dsp:cNvPr id="0" name=""/>
        <dsp:cNvSpPr/>
      </dsp:nvSpPr>
      <dsp:spPr>
        <a:xfrm>
          <a:off x="462218" y="2964946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9-12 слайды</a:t>
          </a:r>
        </a:p>
      </dsp:txBody>
      <dsp:txXfrm>
        <a:off x="489773" y="2992501"/>
        <a:ext cx="3003331" cy="509357"/>
      </dsp:txXfrm>
    </dsp:sp>
    <dsp:sp modelId="{2E64A7E1-0214-48D1-AE9C-44794A1075A5}">
      <dsp:nvSpPr>
        <dsp:cNvPr id="0" name=""/>
        <dsp:cNvSpPr/>
      </dsp:nvSpPr>
      <dsp:spPr>
        <a:xfrm rot="5400000">
          <a:off x="5521364" y="1613380"/>
          <a:ext cx="451574" cy="445298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продукт</a:t>
          </a:r>
        </a:p>
      </dsp:txBody>
      <dsp:txXfrm rot="-5400000">
        <a:off x="3520660" y="3636128"/>
        <a:ext cx="4430938" cy="407486"/>
      </dsp:txXfrm>
    </dsp:sp>
    <dsp:sp modelId="{6814DA83-2953-45F6-9728-F61A6B988991}">
      <dsp:nvSpPr>
        <dsp:cNvPr id="0" name=""/>
        <dsp:cNvSpPr/>
      </dsp:nvSpPr>
      <dsp:spPr>
        <a:xfrm>
          <a:off x="462218" y="3557638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13 слайд</a:t>
          </a:r>
        </a:p>
      </dsp:txBody>
      <dsp:txXfrm>
        <a:off x="489773" y="3585193"/>
        <a:ext cx="3003331" cy="509357"/>
      </dsp:txXfrm>
    </dsp:sp>
    <dsp:sp modelId="{2088CCA4-ACC7-4344-8F8C-76DFA5DBED43}">
      <dsp:nvSpPr>
        <dsp:cNvPr id="0" name=""/>
        <dsp:cNvSpPr/>
      </dsp:nvSpPr>
      <dsp:spPr>
        <a:xfrm rot="5400000">
          <a:off x="5536099" y="2191337"/>
          <a:ext cx="451574" cy="448245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выводы</a:t>
          </a:r>
        </a:p>
      </dsp:txBody>
      <dsp:txXfrm rot="-5400000">
        <a:off x="3520661" y="4228819"/>
        <a:ext cx="4460407" cy="407486"/>
      </dsp:txXfrm>
    </dsp:sp>
    <dsp:sp modelId="{3016C46D-E571-4A26-BB09-731AF7B617E9}">
      <dsp:nvSpPr>
        <dsp:cNvPr id="0" name=""/>
        <dsp:cNvSpPr/>
      </dsp:nvSpPr>
      <dsp:spPr>
        <a:xfrm>
          <a:off x="462218" y="4150329"/>
          <a:ext cx="3058441" cy="564467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3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 dirty="0"/>
        </a:p>
      </dsp:txBody>
      <dsp:txXfrm>
        <a:off x="489773" y="4177884"/>
        <a:ext cx="3003331" cy="509357"/>
      </dsp:txXfrm>
    </dsp:sp>
    <dsp:sp modelId="{680ED764-CAE4-4276-BE58-2CB04E8B5006}">
      <dsp:nvSpPr>
        <dsp:cNvPr id="0" name=""/>
        <dsp:cNvSpPr/>
      </dsp:nvSpPr>
      <dsp:spPr>
        <a:xfrm rot="5400000">
          <a:off x="5551269" y="2768858"/>
          <a:ext cx="451574" cy="451279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благодарность за внимание</a:t>
          </a:r>
        </a:p>
      </dsp:txBody>
      <dsp:txXfrm rot="-5400000">
        <a:off x="3520661" y="4821510"/>
        <a:ext cx="4490747" cy="407486"/>
      </dsp:txXfrm>
    </dsp:sp>
    <dsp:sp modelId="{1F602103-D9C4-454D-A6F1-11630CC5398D}">
      <dsp:nvSpPr>
        <dsp:cNvPr id="0" name=""/>
        <dsp:cNvSpPr/>
      </dsp:nvSpPr>
      <dsp:spPr>
        <a:xfrm>
          <a:off x="462218" y="4743020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15 слайды</a:t>
          </a:r>
        </a:p>
      </dsp:txBody>
      <dsp:txXfrm>
        <a:off x="489773" y="4770575"/>
        <a:ext cx="3003331" cy="50935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B75F98-E805-465A-AD18-1D81E6E327A2}">
      <dsp:nvSpPr>
        <dsp:cNvPr id="0" name=""/>
        <dsp:cNvSpPr/>
      </dsp:nvSpPr>
      <dsp:spPr>
        <a:xfrm rot="5400000">
          <a:off x="5536343" y="-1957746"/>
          <a:ext cx="451574" cy="44829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титульный лист</a:t>
          </a:r>
          <a:endParaRPr lang="ru-RU" sz="1800" b="1" kern="1200" dirty="0">
            <a:latin typeface="Arial" pitchFamily="34" charset="0"/>
            <a:cs typeface="Arial" pitchFamily="34" charset="0"/>
          </a:endParaRPr>
        </a:p>
      </dsp:txBody>
      <dsp:txXfrm rot="-5400000">
        <a:off x="3520660" y="79981"/>
        <a:ext cx="4460897" cy="407486"/>
      </dsp:txXfrm>
    </dsp:sp>
    <dsp:sp modelId="{4C7B199C-5C63-4F70-AD9F-DAC85BA2EE9D}">
      <dsp:nvSpPr>
        <dsp:cNvPr id="0" name=""/>
        <dsp:cNvSpPr/>
      </dsp:nvSpPr>
      <dsp:spPr>
        <a:xfrm>
          <a:off x="462218" y="1490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0" i="0" kern="1200" dirty="0">
              <a:solidFill>
                <a:schemeClr val="tx1"/>
              </a:solidFill>
              <a:latin typeface="+mn-lt"/>
              <a:cs typeface="Times New Roman" pitchFamily="18" charset="0"/>
            </a:rPr>
            <a:t>1 слайд</a:t>
          </a:r>
        </a:p>
      </dsp:txBody>
      <dsp:txXfrm>
        <a:off x="489773" y="29045"/>
        <a:ext cx="3003331" cy="509357"/>
      </dsp:txXfrm>
    </dsp:sp>
    <dsp:sp modelId="{FBBC1B87-E996-40B4-924A-3EBCCBE03B60}">
      <dsp:nvSpPr>
        <dsp:cNvPr id="0" name=""/>
        <dsp:cNvSpPr/>
      </dsp:nvSpPr>
      <dsp:spPr>
        <a:xfrm rot="5400000">
          <a:off x="5513969" y="-1342680"/>
          <a:ext cx="451574" cy="443819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вступление (актуальность, причина выбора темы)</a:t>
          </a:r>
          <a:endParaRPr lang="ru-RU" sz="1800" u="sng" kern="1200" dirty="0">
            <a:latin typeface="Arial" pitchFamily="34" charset="0"/>
            <a:cs typeface="Arial" pitchFamily="34" charset="0"/>
          </a:endParaRPr>
        </a:p>
      </dsp:txBody>
      <dsp:txXfrm rot="-5400000">
        <a:off x="3520660" y="672673"/>
        <a:ext cx="4416148" cy="407486"/>
      </dsp:txXfrm>
    </dsp:sp>
    <dsp:sp modelId="{1550DA2D-BEB2-4C1D-836B-88C9EAEDF883}">
      <dsp:nvSpPr>
        <dsp:cNvPr id="0" name=""/>
        <dsp:cNvSpPr/>
      </dsp:nvSpPr>
      <dsp:spPr>
        <a:xfrm>
          <a:off x="462218" y="594181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2 слайд</a:t>
          </a:r>
        </a:p>
      </dsp:txBody>
      <dsp:txXfrm>
        <a:off x="489773" y="621736"/>
        <a:ext cx="3003331" cy="509357"/>
      </dsp:txXfrm>
    </dsp:sp>
    <dsp:sp modelId="{05FBD473-C9E2-4D46-85D7-6E2A5863323E}">
      <dsp:nvSpPr>
        <dsp:cNvPr id="0" name=""/>
        <dsp:cNvSpPr/>
      </dsp:nvSpPr>
      <dsp:spPr>
        <a:xfrm rot="5400000">
          <a:off x="5521391" y="-757411"/>
          <a:ext cx="451574" cy="44530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понятийный аппарат</a:t>
          </a:r>
        </a:p>
      </dsp:txBody>
      <dsp:txXfrm rot="-5400000">
        <a:off x="3520660" y="1265364"/>
        <a:ext cx="4430992" cy="407486"/>
      </dsp:txXfrm>
    </dsp:sp>
    <dsp:sp modelId="{F165C99B-0570-4991-BBAC-6FFE6BA0D709}">
      <dsp:nvSpPr>
        <dsp:cNvPr id="0" name=""/>
        <dsp:cNvSpPr/>
      </dsp:nvSpPr>
      <dsp:spPr>
        <a:xfrm>
          <a:off x="462218" y="1186873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3 слайд</a:t>
          </a:r>
        </a:p>
      </dsp:txBody>
      <dsp:txXfrm>
        <a:off x="489773" y="1214428"/>
        <a:ext cx="3003331" cy="509357"/>
      </dsp:txXfrm>
    </dsp:sp>
    <dsp:sp modelId="{95E6F7B3-F98D-4A1C-A4FF-855311104D28}">
      <dsp:nvSpPr>
        <dsp:cNvPr id="0" name=""/>
        <dsp:cNvSpPr/>
      </dsp:nvSpPr>
      <dsp:spPr>
        <a:xfrm rot="5400000">
          <a:off x="5521201" y="-164529"/>
          <a:ext cx="451574" cy="445265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теоретическая часть</a:t>
          </a:r>
        </a:p>
      </dsp:txBody>
      <dsp:txXfrm rot="-5400000">
        <a:off x="3520661" y="1858055"/>
        <a:ext cx="4430611" cy="407486"/>
      </dsp:txXfrm>
    </dsp:sp>
    <dsp:sp modelId="{2F4E1269-F45E-4A29-ADD1-DC0A6695899D}">
      <dsp:nvSpPr>
        <dsp:cNvPr id="0" name=""/>
        <dsp:cNvSpPr/>
      </dsp:nvSpPr>
      <dsp:spPr>
        <a:xfrm>
          <a:off x="462218" y="1779564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4-7 слайды</a:t>
          </a:r>
        </a:p>
      </dsp:txBody>
      <dsp:txXfrm>
        <a:off x="489773" y="1807119"/>
        <a:ext cx="3003331" cy="509357"/>
      </dsp:txXfrm>
    </dsp:sp>
    <dsp:sp modelId="{7399BB55-AE0F-44FC-B5FE-E3D261E3B930}">
      <dsp:nvSpPr>
        <dsp:cNvPr id="0" name=""/>
        <dsp:cNvSpPr/>
      </dsp:nvSpPr>
      <dsp:spPr>
        <a:xfrm rot="5400000">
          <a:off x="5521174" y="428188"/>
          <a:ext cx="451574" cy="445260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выводы</a:t>
          </a:r>
        </a:p>
      </dsp:txBody>
      <dsp:txXfrm rot="-5400000">
        <a:off x="3520661" y="2450745"/>
        <a:ext cx="4430557" cy="407486"/>
      </dsp:txXfrm>
    </dsp:sp>
    <dsp:sp modelId="{37EA09D0-9E40-4781-8B55-7C49C6695D86}">
      <dsp:nvSpPr>
        <dsp:cNvPr id="0" name=""/>
        <dsp:cNvSpPr/>
      </dsp:nvSpPr>
      <dsp:spPr>
        <a:xfrm>
          <a:off x="462218" y="2372255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8 слайд</a:t>
          </a:r>
        </a:p>
      </dsp:txBody>
      <dsp:txXfrm>
        <a:off x="489773" y="2399810"/>
        <a:ext cx="3003331" cy="509357"/>
      </dsp:txXfrm>
    </dsp:sp>
    <dsp:sp modelId="{B7CBBF15-7B20-4A87-BADA-7EFFC6EEEC73}">
      <dsp:nvSpPr>
        <dsp:cNvPr id="0" name=""/>
        <dsp:cNvSpPr/>
      </dsp:nvSpPr>
      <dsp:spPr>
        <a:xfrm rot="5400000">
          <a:off x="5521391" y="1020662"/>
          <a:ext cx="451574" cy="445303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практическая часть</a:t>
          </a:r>
        </a:p>
      </dsp:txBody>
      <dsp:txXfrm rot="-5400000">
        <a:off x="3520660" y="3043437"/>
        <a:ext cx="4430992" cy="407486"/>
      </dsp:txXfrm>
    </dsp:sp>
    <dsp:sp modelId="{7B5E31D1-A1F1-4580-8C02-2A87D9828145}">
      <dsp:nvSpPr>
        <dsp:cNvPr id="0" name=""/>
        <dsp:cNvSpPr/>
      </dsp:nvSpPr>
      <dsp:spPr>
        <a:xfrm>
          <a:off x="462218" y="2964946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9-12 слайды</a:t>
          </a:r>
        </a:p>
      </dsp:txBody>
      <dsp:txXfrm>
        <a:off x="489773" y="2992501"/>
        <a:ext cx="3003331" cy="509357"/>
      </dsp:txXfrm>
    </dsp:sp>
    <dsp:sp modelId="{2E64A7E1-0214-48D1-AE9C-44794A1075A5}">
      <dsp:nvSpPr>
        <dsp:cNvPr id="0" name=""/>
        <dsp:cNvSpPr/>
      </dsp:nvSpPr>
      <dsp:spPr>
        <a:xfrm rot="5400000">
          <a:off x="5521364" y="1613380"/>
          <a:ext cx="451574" cy="445298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продукт</a:t>
          </a:r>
        </a:p>
      </dsp:txBody>
      <dsp:txXfrm rot="-5400000">
        <a:off x="3520660" y="3636128"/>
        <a:ext cx="4430938" cy="407486"/>
      </dsp:txXfrm>
    </dsp:sp>
    <dsp:sp modelId="{6814DA83-2953-45F6-9728-F61A6B988991}">
      <dsp:nvSpPr>
        <dsp:cNvPr id="0" name=""/>
        <dsp:cNvSpPr/>
      </dsp:nvSpPr>
      <dsp:spPr>
        <a:xfrm>
          <a:off x="462218" y="3557638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13 слайд</a:t>
          </a:r>
        </a:p>
      </dsp:txBody>
      <dsp:txXfrm>
        <a:off x="489773" y="3585193"/>
        <a:ext cx="3003331" cy="509357"/>
      </dsp:txXfrm>
    </dsp:sp>
    <dsp:sp modelId="{2088CCA4-ACC7-4344-8F8C-76DFA5DBED43}">
      <dsp:nvSpPr>
        <dsp:cNvPr id="0" name=""/>
        <dsp:cNvSpPr/>
      </dsp:nvSpPr>
      <dsp:spPr>
        <a:xfrm rot="5400000">
          <a:off x="5536099" y="2191337"/>
          <a:ext cx="451574" cy="448245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выводы</a:t>
          </a:r>
        </a:p>
      </dsp:txBody>
      <dsp:txXfrm rot="-5400000">
        <a:off x="3520661" y="4228819"/>
        <a:ext cx="4460407" cy="407486"/>
      </dsp:txXfrm>
    </dsp:sp>
    <dsp:sp modelId="{3016C46D-E571-4A26-BB09-731AF7B617E9}">
      <dsp:nvSpPr>
        <dsp:cNvPr id="0" name=""/>
        <dsp:cNvSpPr/>
      </dsp:nvSpPr>
      <dsp:spPr>
        <a:xfrm>
          <a:off x="462218" y="4150329"/>
          <a:ext cx="3058441" cy="564467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3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 dirty="0"/>
        </a:p>
      </dsp:txBody>
      <dsp:txXfrm>
        <a:off x="489773" y="4177884"/>
        <a:ext cx="3003331" cy="509357"/>
      </dsp:txXfrm>
    </dsp:sp>
    <dsp:sp modelId="{680ED764-CAE4-4276-BE58-2CB04E8B5006}">
      <dsp:nvSpPr>
        <dsp:cNvPr id="0" name=""/>
        <dsp:cNvSpPr/>
      </dsp:nvSpPr>
      <dsp:spPr>
        <a:xfrm rot="5400000">
          <a:off x="5551269" y="2768858"/>
          <a:ext cx="451574" cy="451279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благодарность за внимание</a:t>
          </a:r>
        </a:p>
      </dsp:txBody>
      <dsp:txXfrm rot="-5400000">
        <a:off x="3520661" y="4821510"/>
        <a:ext cx="4490747" cy="407486"/>
      </dsp:txXfrm>
    </dsp:sp>
    <dsp:sp modelId="{1F602103-D9C4-454D-A6F1-11630CC5398D}">
      <dsp:nvSpPr>
        <dsp:cNvPr id="0" name=""/>
        <dsp:cNvSpPr/>
      </dsp:nvSpPr>
      <dsp:spPr>
        <a:xfrm>
          <a:off x="462218" y="4743020"/>
          <a:ext cx="3058441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15 слайды</a:t>
          </a:r>
        </a:p>
      </dsp:txBody>
      <dsp:txXfrm>
        <a:off x="489773" y="4770575"/>
        <a:ext cx="3003331" cy="509357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D175A2-5103-4CA8-AEFD-1762B59B78F7}">
      <dsp:nvSpPr>
        <dsp:cNvPr id="0" name=""/>
        <dsp:cNvSpPr/>
      </dsp:nvSpPr>
      <dsp:spPr>
        <a:xfrm>
          <a:off x="1302390" y="1733555"/>
          <a:ext cx="3152396" cy="2957469"/>
        </a:xfrm>
        <a:prstGeom prst="gear9">
          <a:avLst/>
        </a:prstGeom>
        <a:solidFill>
          <a:schemeClr val="accent4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b="1" kern="1200" dirty="0">
              <a:solidFill>
                <a:schemeClr val="tx1"/>
              </a:solidFill>
            </a:rPr>
            <a:t>Основная часть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b="1" kern="1200" dirty="0">
              <a:solidFill>
                <a:schemeClr val="tx1"/>
              </a:solidFill>
            </a:rPr>
            <a:t>6-7 мин</a:t>
          </a:r>
        </a:p>
      </dsp:txBody>
      <dsp:txXfrm>
        <a:off x="1921593" y="2426328"/>
        <a:ext cx="1913990" cy="1520200"/>
      </dsp:txXfrm>
    </dsp:sp>
    <dsp:sp modelId="{6AD57B90-1A28-4E36-8408-03B35BB5F954}">
      <dsp:nvSpPr>
        <dsp:cNvPr id="0" name=""/>
        <dsp:cNvSpPr/>
      </dsp:nvSpPr>
      <dsp:spPr>
        <a:xfrm>
          <a:off x="4006441" y="2965471"/>
          <a:ext cx="2326119" cy="2150887"/>
        </a:xfrm>
        <a:prstGeom prst="gear6">
          <a:avLst/>
        </a:prstGeom>
        <a:solidFill>
          <a:schemeClr val="accent4">
            <a:alpha val="90000"/>
            <a:hueOff val="0"/>
            <a:satOff val="0"/>
            <a:lumOff val="0"/>
            <a:alphaOff val="-2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tx1"/>
              </a:solidFill>
            </a:rPr>
            <a:t>Заключение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tx1"/>
              </a:solidFill>
            </a:rPr>
            <a:t>2 мин</a:t>
          </a:r>
        </a:p>
      </dsp:txBody>
      <dsp:txXfrm>
        <a:off x="4573405" y="3510236"/>
        <a:ext cx="1192191" cy="1061357"/>
      </dsp:txXfrm>
    </dsp:sp>
    <dsp:sp modelId="{DCB7EEC7-C139-47E3-8981-004AD126F073}">
      <dsp:nvSpPr>
        <dsp:cNvPr id="0" name=""/>
        <dsp:cNvSpPr/>
      </dsp:nvSpPr>
      <dsp:spPr>
        <a:xfrm rot="20700000">
          <a:off x="2946843" y="236817"/>
          <a:ext cx="2107430" cy="2107430"/>
        </a:xfrm>
        <a:prstGeom prst="gear6">
          <a:avLst/>
        </a:prstGeom>
        <a:solidFill>
          <a:schemeClr val="accent4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tx1"/>
              </a:solidFill>
            </a:rPr>
            <a:t>Введение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tx1"/>
              </a:solidFill>
            </a:rPr>
            <a:t>1-2 мин</a:t>
          </a:r>
        </a:p>
      </dsp:txBody>
      <dsp:txXfrm rot="-20700000">
        <a:off x="3409064" y="699038"/>
        <a:ext cx="1182987" cy="1182987"/>
      </dsp:txXfrm>
    </dsp:sp>
    <dsp:sp modelId="{11B021D8-EAE6-4D4B-86AF-71E4E7E73050}">
      <dsp:nvSpPr>
        <dsp:cNvPr id="0" name=""/>
        <dsp:cNvSpPr/>
      </dsp:nvSpPr>
      <dsp:spPr>
        <a:xfrm rot="18976429">
          <a:off x="3692620" y="2350800"/>
          <a:ext cx="2133277" cy="1814798"/>
        </a:xfrm>
        <a:prstGeom prst="circularArrow">
          <a:avLst>
            <a:gd name="adj1" fmla="val 4688"/>
            <a:gd name="adj2" fmla="val 299029"/>
            <a:gd name="adj3" fmla="val 2538669"/>
            <a:gd name="adj4" fmla="val 15813625"/>
            <a:gd name="adj5" fmla="val 5469"/>
          </a:avLst>
        </a:prstGeom>
        <a:solidFill>
          <a:schemeClr val="accent4">
            <a:shade val="90000"/>
            <a:hueOff val="0"/>
            <a:satOff val="0"/>
            <a:lumOff val="0"/>
            <a:alpha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9F89D8-D4AA-4D50-B09C-09F063777586}">
      <dsp:nvSpPr>
        <dsp:cNvPr id="0" name=""/>
        <dsp:cNvSpPr/>
      </dsp:nvSpPr>
      <dsp:spPr>
        <a:xfrm rot="1823630">
          <a:off x="1288982" y="1059156"/>
          <a:ext cx="2750447" cy="275044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rgbClr val="5799D5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ABE617-FE63-487C-9BE0-E1439931CC1D}">
      <dsp:nvSpPr>
        <dsp:cNvPr id="0" name=""/>
        <dsp:cNvSpPr/>
      </dsp:nvSpPr>
      <dsp:spPr>
        <a:xfrm>
          <a:off x="2459373" y="-229865"/>
          <a:ext cx="2965535" cy="2965535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4">
            <a:shade val="90000"/>
            <a:hueOff val="-634169"/>
            <a:satOff val="0"/>
            <a:lumOff val="39034"/>
            <a:alpha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B75F98-E805-465A-AD18-1D81E6E327A2}">
      <dsp:nvSpPr>
        <dsp:cNvPr id="0" name=""/>
        <dsp:cNvSpPr/>
      </dsp:nvSpPr>
      <dsp:spPr>
        <a:xfrm rot="5400000">
          <a:off x="5207779" y="-1829934"/>
          <a:ext cx="451574" cy="422731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титульный лист</a:t>
          </a:r>
          <a:endParaRPr lang="ru-RU" sz="1800" b="1" kern="1200" dirty="0">
            <a:latin typeface="Arial" pitchFamily="34" charset="0"/>
            <a:cs typeface="Arial" pitchFamily="34" charset="0"/>
          </a:endParaRPr>
        </a:p>
      </dsp:txBody>
      <dsp:txXfrm rot="-5400000">
        <a:off x="3319908" y="79981"/>
        <a:ext cx="4205273" cy="407486"/>
      </dsp:txXfrm>
    </dsp:sp>
    <dsp:sp modelId="{4C7B199C-5C63-4F70-AD9F-DAC85BA2EE9D}">
      <dsp:nvSpPr>
        <dsp:cNvPr id="0" name=""/>
        <dsp:cNvSpPr/>
      </dsp:nvSpPr>
      <dsp:spPr>
        <a:xfrm>
          <a:off x="435862" y="1490"/>
          <a:ext cx="2884044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0" i="0" kern="1200" dirty="0">
              <a:solidFill>
                <a:schemeClr val="tx1"/>
              </a:solidFill>
              <a:latin typeface="+mn-lt"/>
              <a:cs typeface="Times New Roman" pitchFamily="18" charset="0"/>
            </a:rPr>
            <a:t>1 слайд</a:t>
          </a:r>
        </a:p>
      </dsp:txBody>
      <dsp:txXfrm>
        <a:off x="463417" y="29045"/>
        <a:ext cx="2828934" cy="509357"/>
      </dsp:txXfrm>
    </dsp:sp>
    <dsp:sp modelId="{FBBC1B87-E996-40B4-924A-3EBCCBE03B60}">
      <dsp:nvSpPr>
        <dsp:cNvPr id="0" name=""/>
        <dsp:cNvSpPr/>
      </dsp:nvSpPr>
      <dsp:spPr>
        <a:xfrm rot="5400000">
          <a:off x="5186680" y="-1216144"/>
          <a:ext cx="451574" cy="418512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вступление (актуальность, причина выбора темы)</a:t>
          </a:r>
          <a:endParaRPr lang="ru-RU" sz="1800" u="sng" kern="1200" dirty="0">
            <a:latin typeface="Arial" pitchFamily="34" charset="0"/>
            <a:cs typeface="Arial" pitchFamily="34" charset="0"/>
          </a:endParaRPr>
        </a:p>
      </dsp:txBody>
      <dsp:txXfrm rot="-5400000">
        <a:off x="3319907" y="672673"/>
        <a:ext cx="4163076" cy="407486"/>
      </dsp:txXfrm>
    </dsp:sp>
    <dsp:sp modelId="{1550DA2D-BEB2-4C1D-836B-88C9EAEDF883}">
      <dsp:nvSpPr>
        <dsp:cNvPr id="0" name=""/>
        <dsp:cNvSpPr/>
      </dsp:nvSpPr>
      <dsp:spPr>
        <a:xfrm>
          <a:off x="435862" y="594181"/>
          <a:ext cx="2884044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2 слайд</a:t>
          </a:r>
        </a:p>
      </dsp:txBody>
      <dsp:txXfrm>
        <a:off x="463417" y="621736"/>
        <a:ext cx="2828934" cy="509357"/>
      </dsp:txXfrm>
    </dsp:sp>
    <dsp:sp modelId="{05FBD473-C9E2-4D46-85D7-6E2A5863323E}">
      <dsp:nvSpPr>
        <dsp:cNvPr id="0" name=""/>
        <dsp:cNvSpPr/>
      </dsp:nvSpPr>
      <dsp:spPr>
        <a:xfrm rot="5400000">
          <a:off x="5193679" y="-630452"/>
          <a:ext cx="451574" cy="419911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понятийный аппарат</a:t>
          </a:r>
        </a:p>
      </dsp:txBody>
      <dsp:txXfrm rot="-5400000">
        <a:off x="3319907" y="1265364"/>
        <a:ext cx="4177074" cy="407486"/>
      </dsp:txXfrm>
    </dsp:sp>
    <dsp:sp modelId="{F165C99B-0570-4991-BBAC-6FFE6BA0D709}">
      <dsp:nvSpPr>
        <dsp:cNvPr id="0" name=""/>
        <dsp:cNvSpPr/>
      </dsp:nvSpPr>
      <dsp:spPr>
        <a:xfrm>
          <a:off x="435862" y="1186873"/>
          <a:ext cx="2884044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3 слайд</a:t>
          </a:r>
        </a:p>
      </dsp:txBody>
      <dsp:txXfrm>
        <a:off x="463417" y="1214428"/>
        <a:ext cx="2828934" cy="509357"/>
      </dsp:txXfrm>
    </dsp:sp>
    <dsp:sp modelId="{95E6F7B3-F98D-4A1C-A4FF-855311104D28}">
      <dsp:nvSpPr>
        <dsp:cNvPr id="0" name=""/>
        <dsp:cNvSpPr/>
      </dsp:nvSpPr>
      <dsp:spPr>
        <a:xfrm rot="5400000">
          <a:off x="5193499" y="-37581"/>
          <a:ext cx="451574" cy="419875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теоретическая часть</a:t>
          </a:r>
        </a:p>
      </dsp:txBody>
      <dsp:txXfrm rot="-5400000">
        <a:off x="3319907" y="1858055"/>
        <a:ext cx="4176715" cy="407486"/>
      </dsp:txXfrm>
    </dsp:sp>
    <dsp:sp modelId="{2F4E1269-F45E-4A29-ADD1-DC0A6695899D}">
      <dsp:nvSpPr>
        <dsp:cNvPr id="0" name=""/>
        <dsp:cNvSpPr/>
      </dsp:nvSpPr>
      <dsp:spPr>
        <a:xfrm>
          <a:off x="435862" y="1779564"/>
          <a:ext cx="2884044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4-7 слайды</a:t>
          </a:r>
        </a:p>
      </dsp:txBody>
      <dsp:txXfrm>
        <a:off x="463417" y="1807119"/>
        <a:ext cx="2828934" cy="509357"/>
      </dsp:txXfrm>
    </dsp:sp>
    <dsp:sp modelId="{7399BB55-AE0F-44FC-B5FE-E3D261E3B930}">
      <dsp:nvSpPr>
        <dsp:cNvPr id="0" name=""/>
        <dsp:cNvSpPr/>
      </dsp:nvSpPr>
      <dsp:spPr>
        <a:xfrm rot="5400000">
          <a:off x="5193474" y="555135"/>
          <a:ext cx="451574" cy="419870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выводы</a:t>
          </a:r>
        </a:p>
      </dsp:txBody>
      <dsp:txXfrm rot="-5400000">
        <a:off x="3319907" y="2450746"/>
        <a:ext cx="4176664" cy="407486"/>
      </dsp:txXfrm>
    </dsp:sp>
    <dsp:sp modelId="{37EA09D0-9E40-4781-8B55-7C49C6695D86}">
      <dsp:nvSpPr>
        <dsp:cNvPr id="0" name=""/>
        <dsp:cNvSpPr/>
      </dsp:nvSpPr>
      <dsp:spPr>
        <a:xfrm>
          <a:off x="435862" y="2372255"/>
          <a:ext cx="2884044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8 слайд</a:t>
          </a:r>
        </a:p>
      </dsp:txBody>
      <dsp:txXfrm>
        <a:off x="463417" y="2399810"/>
        <a:ext cx="2828934" cy="509357"/>
      </dsp:txXfrm>
    </dsp:sp>
    <dsp:sp modelId="{B7CBBF15-7B20-4A87-BADA-7EFFC6EEEC73}">
      <dsp:nvSpPr>
        <dsp:cNvPr id="0" name=""/>
        <dsp:cNvSpPr/>
      </dsp:nvSpPr>
      <dsp:spPr>
        <a:xfrm rot="5400000">
          <a:off x="5193679" y="1147621"/>
          <a:ext cx="451574" cy="419911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практическая часть</a:t>
          </a:r>
        </a:p>
      </dsp:txBody>
      <dsp:txXfrm rot="-5400000">
        <a:off x="3319907" y="3043437"/>
        <a:ext cx="4177074" cy="407486"/>
      </dsp:txXfrm>
    </dsp:sp>
    <dsp:sp modelId="{7B5E31D1-A1F1-4580-8C02-2A87D9828145}">
      <dsp:nvSpPr>
        <dsp:cNvPr id="0" name=""/>
        <dsp:cNvSpPr/>
      </dsp:nvSpPr>
      <dsp:spPr>
        <a:xfrm>
          <a:off x="435862" y="2964946"/>
          <a:ext cx="2884044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9-12 слайды</a:t>
          </a:r>
        </a:p>
      </dsp:txBody>
      <dsp:txXfrm>
        <a:off x="463417" y="2992501"/>
        <a:ext cx="2828934" cy="509357"/>
      </dsp:txXfrm>
    </dsp:sp>
    <dsp:sp modelId="{2E64A7E1-0214-48D1-AE9C-44794A1075A5}">
      <dsp:nvSpPr>
        <dsp:cNvPr id="0" name=""/>
        <dsp:cNvSpPr/>
      </dsp:nvSpPr>
      <dsp:spPr>
        <a:xfrm rot="5400000">
          <a:off x="5193653" y="1740338"/>
          <a:ext cx="451574" cy="419906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продукт</a:t>
          </a:r>
        </a:p>
      </dsp:txBody>
      <dsp:txXfrm rot="-5400000">
        <a:off x="3319907" y="3636128"/>
        <a:ext cx="4177022" cy="407486"/>
      </dsp:txXfrm>
    </dsp:sp>
    <dsp:sp modelId="{6814DA83-2953-45F6-9728-F61A6B988991}">
      <dsp:nvSpPr>
        <dsp:cNvPr id="0" name=""/>
        <dsp:cNvSpPr/>
      </dsp:nvSpPr>
      <dsp:spPr>
        <a:xfrm>
          <a:off x="435862" y="3557638"/>
          <a:ext cx="2884044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13 слайд</a:t>
          </a:r>
        </a:p>
      </dsp:txBody>
      <dsp:txXfrm>
        <a:off x="463417" y="3585193"/>
        <a:ext cx="2828934" cy="509357"/>
      </dsp:txXfrm>
    </dsp:sp>
    <dsp:sp modelId="{2088CCA4-ACC7-4344-8F8C-76DFA5DBED43}">
      <dsp:nvSpPr>
        <dsp:cNvPr id="0" name=""/>
        <dsp:cNvSpPr/>
      </dsp:nvSpPr>
      <dsp:spPr>
        <a:xfrm rot="5400000">
          <a:off x="5207548" y="2319135"/>
          <a:ext cx="451574" cy="422685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выводы</a:t>
          </a:r>
        </a:p>
      </dsp:txBody>
      <dsp:txXfrm rot="-5400000">
        <a:off x="3319907" y="4228820"/>
        <a:ext cx="4204812" cy="407486"/>
      </dsp:txXfrm>
    </dsp:sp>
    <dsp:sp modelId="{3016C46D-E571-4A26-BB09-731AF7B617E9}">
      <dsp:nvSpPr>
        <dsp:cNvPr id="0" name=""/>
        <dsp:cNvSpPr/>
      </dsp:nvSpPr>
      <dsp:spPr>
        <a:xfrm>
          <a:off x="435862" y="4150329"/>
          <a:ext cx="2884044" cy="564467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3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 dirty="0"/>
        </a:p>
      </dsp:txBody>
      <dsp:txXfrm>
        <a:off x="463417" y="4177884"/>
        <a:ext cx="2828934" cy="509357"/>
      </dsp:txXfrm>
    </dsp:sp>
    <dsp:sp modelId="{680ED764-CAE4-4276-BE58-2CB04E8B5006}">
      <dsp:nvSpPr>
        <dsp:cNvPr id="0" name=""/>
        <dsp:cNvSpPr/>
      </dsp:nvSpPr>
      <dsp:spPr>
        <a:xfrm rot="5400000">
          <a:off x="5221853" y="2897521"/>
          <a:ext cx="451574" cy="425546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latin typeface="Arial" pitchFamily="34" charset="0"/>
              <a:cs typeface="Arial" pitchFamily="34" charset="0"/>
            </a:rPr>
            <a:t>благодарность за внимание</a:t>
          </a:r>
        </a:p>
      </dsp:txBody>
      <dsp:txXfrm rot="-5400000">
        <a:off x="3319907" y="4821511"/>
        <a:ext cx="4233422" cy="407486"/>
      </dsp:txXfrm>
    </dsp:sp>
    <dsp:sp modelId="{1F602103-D9C4-454D-A6F1-11630CC5398D}">
      <dsp:nvSpPr>
        <dsp:cNvPr id="0" name=""/>
        <dsp:cNvSpPr/>
      </dsp:nvSpPr>
      <dsp:spPr>
        <a:xfrm>
          <a:off x="435862" y="4743020"/>
          <a:ext cx="2884044" cy="564467"/>
        </a:xfrm>
        <a:prstGeom prst="round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15 слайды</a:t>
          </a:r>
        </a:p>
      </dsp:txBody>
      <dsp:txXfrm>
        <a:off x="463417" y="4770575"/>
        <a:ext cx="2828934" cy="50935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BFA9F3-3D52-47F3-89FF-248D9C8A555C}">
      <dsp:nvSpPr>
        <dsp:cNvPr id="0" name=""/>
        <dsp:cNvSpPr/>
      </dsp:nvSpPr>
      <dsp:spPr>
        <a:xfrm rot="5400000">
          <a:off x="-177979" y="320135"/>
          <a:ext cx="1279736" cy="923776"/>
        </a:xfrm>
        <a:prstGeom prst="chevron">
          <a:avLst/>
        </a:prstGeom>
        <a:solidFill>
          <a:schemeClr val="accent4">
            <a:lumMod val="40000"/>
            <a:lumOff val="60000"/>
          </a:schemeClr>
        </a:solidFill>
        <a:ln w="12700" cap="flat" cmpd="sng" algn="ctr">
          <a:solidFill>
            <a:schemeClr val="accent4">
              <a:lumMod val="40000"/>
              <a:lumOff val="6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300" kern="1200" dirty="0"/>
        </a:p>
      </dsp:txBody>
      <dsp:txXfrm rot="-5400000">
        <a:off x="1" y="604043"/>
        <a:ext cx="923776" cy="355960"/>
      </dsp:txXfrm>
    </dsp:sp>
    <dsp:sp modelId="{B777005F-E09B-4CC2-9A0A-45DD83513AEE}">
      <dsp:nvSpPr>
        <dsp:cNvPr id="0" name=""/>
        <dsp:cNvSpPr/>
      </dsp:nvSpPr>
      <dsp:spPr>
        <a:xfrm rot="5400000">
          <a:off x="3735604" y="-2666547"/>
          <a:ext cx="792594" cy="645469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60000"/>
              <a:lumOff val="40000"/>
            </a:schemeClr>
          </a:solidFill>
          <a:prstDash val="dashDot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>
              <a:latin typeface="Arial" pitchFamily="34" charset="0"/>
              <a:ea typeface="Times New Roman" pitchFamily="18" charset="0"/>
              <a:cs typeface="Arial" pitchFamily="34" charset="0"/>
            </a:rPr>
            <a:t>горизонтальное, направление сверху вниз по главной диагонали</a:t>
          </a:r>
          <a:endParaRPr lang="ru-RU" sz="2000" kern="1200" dirty="0"/>
        </a:p>
      </dsp:txBody>
      <dsp:txXfrm rot="-5400000">
        <a:off x="904555" y="203193"/>
        <a:ext cx="6416002" cy="715212"/>
      </dsp:txXfrm>
    </dsp:sp>
    <dsp:sp modelId="{EDB509F8-7754-4481-8AA8-F681A1B0DCE0}">
      <dsp:nvSpPr>
        <dsp:cNvPr id="0" name=""/>
        <dsp:cNvSpPr/>
      </dsp:nvSpPr>
      <dsp:spPr>
        <a:xfrm rot="5400000">
          <a:off x="-177979" y="1308491"/>
          <a:ext cx="1279736" cy="923776"/>
        </a:xfrm>
        <a:prstGeom prst="chevron">
          <a:avLst/>
        </a:prstGeom>
        <a:solidFill>
          <a:schemeClr val="accent4">
            <a:lumMod val="40000"/>
            <a:lumOff val="60000"/>
          </a:schemeClr>
        </a:solidFill>
        <a:ln w="12700" cap="flat" cmpd="sng" algn="ctr">
          <a:solidFill>
            <a:schemeClr val="accent4">
              <a:lumMod val="40000"/>
              <a:lumOff val="6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300" kern="1200" dirty="0"/>
        </a:p>
      </dsp:txBody>
      <dsp:txXfrm rot="-5400000">
        <a:off x="1" y="1592399"/>
        <a:ext cx="923776" cy="355960"/>
      </dsp:txXfrm>
    </dsp:sp>
    <dsp:sp modelId="{4FDE4772-AA2A-4F24-8AAE-AB5D547D8D7A}">
      <dsp:nvSpPr>
        <dsp:cNvPr id="0" name=""/>
        <dsp:cNvSpPr/>
      </dsp:nvSpPr>
      <dsp:spPr>
        <a:xfrm rot="5400000">
          <a:off x="3708171" y="-1678191"/>
          <a:ext cx="792594" cy="645469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60000"/>
              <a:lumOff val="40000"/>
            </a:schemeClr>
          </a:solidFill>
          <a:prstDash val="lgDash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>
              <a:latin typeface="Arial" pitchFamily="34" charset="0"/>
              <a:ea typeface="Times New Roman" pitchFamily="18" charset="0"/>
              <a:cs typeface="Arial" pitchFamily="34" charset="0"/>
            </a:rPr>
            <a:t>в центре экрана – наиболее важная информация</a:t>
          </a:r>
          <a:endParaRPr lang="ru-RU" sz="2000" kern="1200" dirty="0"/>
        </a:p>
      </dsp:txBody>
      <dsp:txXfrm rot="-5400000">
        <a:off x="877122" y="1191549"/>
        <a:ext cx="6416002" cy="715212"/>
      </dsp:txXfrm>
    </dsp:sp>
    <dsp:sp modelId="{E00D35CE-37AB-4C89-AFB4-FC9988D9CC76}">
      <dsp:nvSpPr>
        <dsp:cNvPr id="0" name=""/>
        <dsp:cNvSpPr/>
      </dsp:nvSpPr>
      <dsp:spPr>
        <a:xfrm rot="5400000">
          <a:off x="-177979" y="2296847"/>
          <a:ext cx="1279736" cy="923776"/>
        </a:xfrm>
        <a:prstGeom prst="chevron">
          <a:avLst/>
        </a:prstGeom>
        <a:solidFill>
          <a:schemeClr val="accent4">
            <a:lumMod val="40000"/>
            <a:lumOff val="60000"/>
          </a:schemeClr>
        </a:solidFill>
        <a:ln w="12700" cap="flat" cmpd="sng" algn="ctr">
          <a:solidFill>
            <a:schemeClr val="accent4">
              <a:lumMod val="40000"/>
              <a:lumOff val="6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300" kern="1200" dirty="0"/>
        </a:p>
      </dsp:txBody>
      <dsp:txXfrm rot="-5400000">
        <a:off x="1" y="2580755"/>
        <a:ext cx="923776" cy="355960"/>
      </dsp:txXfrm>
    </dsp:sp>
    <dsp:sp modelId="{4CCE5AF6-04C6-4E37-B5AF-128A9741276E}">
      <dsp:nvSpPr>
        <dsp:cNvPr id="0" name=""/>
        <dsp:cNvSpPr/>
      </dsp:nvSpPr>
      <dsp:spPr>
        <a:xfrm rot="5400000">
          <a:off x="3735604" y="-689835"/>
          <a:ext cx="792594" cy="645469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60000"/>
              <a:lumOff val="40000"/>
            </a:schemeClr>
          </a:solidFill>
          <a:prstDash val="dashDot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>
              <a:latin typeface="Arial" pitchFamily="34" charset="0"/>
              <a:cs typeface="Arial" pitchFamily="34" charset="0"/>
            </a:rPr>
            <a:t>выравнивание основного текста по ширине</a:t>
          </a:r>
        </a:p>
      </dsp:txBody>
      <dsp:txXfrm rot="-5400000">
        <a:off x="904555" y="2179905"/>
        <a:ext cx="6416002" cy="71521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96970-2C86-418C-BDA9-CDA5B4099DB7}">
      <dsp:nvSpPr>
        <dsp:cNvPr id="0" name=""/>
        <dsp:cNvSpPr/>
      </dsp:nvSpPr>
      <dsp:spPr>
        <a:xfrm>
          <a:off x="2582" y="1094660"/>
          <a:ext cx="2272914" cy="18746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/>
            <a:t>текст презентации -  дополнение к защитной речи</a:t>
          </a:r>
        </a:p>
      </dsp:txBody>
      <dsp:txXfrm>
        <a:off x="45724" y="1137802"/>
        <a:ext cx="2186630" cy="1386677"/>
      </dsp:txXfrm>
    </dsp:sp>
    <dsp:sp modelId="{B0E5A332-93FD-47B1-9738-BA77B5218F34}">
      <dsp:nvSpPr>
        <dsp:cNvPr id="0" name=""/>
        <dsp:cNvSpPr/>
      </dsp:nvSpPr>
      <dsp:spPr>
        <a:xfrm>
          <a:off x="1271007" y="1509209"/>
          <a:ext cx="2553789" cy="2553789"/>
        </a:xfrm>
        <a:prstGeom prst="leftCircularArrow">
          <a:avLst>
            <a:gd name="adj1" fmla="val 3338"/>
            <a:gd name="adj2" fmla="val 412553"/>
            <a:gd name="adj3" fmla="val 2188064"/>
            <a:gd name="adj4" fmla="val 9024489"/>
            <a:gd name="adj5" fmla="val 3894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D2CD83-A833-4105-97CA-CCEE8C2B5700}">
      <dsp:nvSpPr>
        <dsp:cNvPr id="0" name=""/>
        <dsp:cNvSpPr/>
      </dsp:nvSpPr>
      <dsp:spPr>
        <a:xfrm>
          <a:off x="507674" y="2567622"/>
          <a:ext cx="2020368" cy="80343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Не дублируйте!</a:t>
          </a:r>
        </a:p>
      </dsp:txBody>
      <dsp:txXfrm>
        <a:off x="531206" y="2591154"/>
        <a:ext cx="1973304" cy="756369"/>
      </dsp:txXfrm>
    </dsp:sp>
    <dsp:sp modelId="{7A0551E3-3384-4564-8585-708DA8FB73D0}">
      <dsp:nvSpPr>
        <dsp:cNvPr id="0" name=""/>
        <dsp:cNvSpPr/>
      </dsp:nvSpPr>
      <dsp:spPr>
        <a:xfrm>
          <a:off x="2933952" y="1094660"/>
          <a:ext cx="2272914" cy="18746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ctr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/>
            <a:t>не более 7 значимых объектов на слайде</a:t>
          </a:r>
        </a:p>
      </dsp:txBody>
      <dsp:txXfrm>
        <a:off x="2977094" y="1539519"/>
        <a:ext cx="2186630" cy="1386677"/>
      </dsp:txXfrm>
    </dsp:sp>
    <dsp:sp modelId="{35CD00DC-BC74-4786-A1CA-A182CF8B3229}">
      <dsp:nvSpPr>
        <dsp:cNvPr id="0" name=""/>
        <dsp:cNvSpPr/>
      </dsp:nvSpPr>
      <dsp:spPr>
        <a:xfrm>
          <a:off x="4230179" y="-165738"/>
          <a:ext cx="2852132" cy="2852132"/>
        </a:xfrm>
        <a:prstGeom prst="circularArrow">
          <a:avLst>
            <a:gd name="adj1" fmla="val 2989"/>
            <a:gd name="adj2" fmla="val 366364"/>
            <a:gd name="adj3" fmla="val 19193227"/>
            <a:gd name="adj4" fmla="val 12310613"/>
            <a:gd name="adj5" fmla="val 3487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C81876-46CE-4E25-BCE9-8B4C0F624D80}">
      <dsp:nvSpPr>
        <dsp:cNvPr id="0" name=""/>
        <dsp:cNvSpPr/>
      </dsp:nvSpPr>
      <dsp:spPr>
        <a:xfrm>
          <a:off x="3439044" y="692943"/>
          <a:ext cx="2020368" cy="80343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Следите за структурой!</a:t>
          </a:r>
        </a:p>
      </dsp:txBody>
      <dsp:txXfrm>
        <a:off x="3462576" y="716475"/>
        <a:ext cx="1973304" cy="756369"/>
      </dsp:txXfrm>
    </dsp:sp>
    <dsp:sp modelId="{A416886B-9ED2-4AF3-9354-FF0AB4023DCE}">
      <dsp:nvSpPr>
        <dsp:cNvPr id="0" name=""/>
        <dsp:cNvSpPr/>
      </dsp:nvSpPr>
      <dsp:spPr>
        <a:xfrm>
          <a:off x="5865323" y="916105"/>
          <a:ext cx="2272914" cy="18746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/>
            <a:t>подсказывает последовательность изложения информации</a:t>
          </a:r>
        </a:p>
      </dsp:txBody>
      <dsp:txXfrm>
        <a:off x="5908465" y="959247"/>
        <a:ext cx="2186630" cy="1386677"/>
      </dsp:txXfrm>
    </dsp:sp>
    <dsp:sp modelId="{DE7061EF-DE81-482F-A45C-1086B7C9F767}">
      <dsp:nvSpPr>
        <dsp:cNvPr id="0" name=""/>
        <dsp:cNvSpPr/>
      </dsp:nvSpPr>
      <dsp:spPr>
        <a:xfrm>
          <a:off x="6140285" y="2186698"/>
          <a:ext cx="2480628" cy="151765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Презентация – отличный помощник для ученика!  </a:t>
          </a:r>
        </a:p>
      </dsp:txBody>
      <dsp:txXfrm>
        <a:off x="6184736" y="2231149"/>
        <a:ext cx="2391726" cy="14287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1C9-4BB6-422A-8F34-C157EA500BD9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997E4-EE34-411C-9FF1-22B934EF53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41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C7B187-2433-4EFF-9338-927C5A0E15CC}" type="datetimeFigureOut">
              <a:rPr lang="ru-RU" smtClean="0"/>
              <a:pPr/>
              <a:t>08.01.2025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7E2656-A3C6-4DE7-A31C-7AE5BF1D01A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845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094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467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750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137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867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246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897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639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725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58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465729"/>
            <a:ext cx="7869891" cy="47112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/>
              <a:pPr/>
              <a:t>1/8/2025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337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23321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3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3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3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3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3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3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3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3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29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3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Relationship Id="rId9" Type="http://schemas.openxmlformats.org/officeDocument/2006/relationships/image" Target="../media/image61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gif"/><Relationship Id="rId4" Type="http://schemas.openxmlformats.org/officeDocument/2006/relationships/image" Target="../media/image63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7" Type="http://schemas.openxmlformats.org/officeDocument/2006/relationships/image" Target="../media/image70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4.png"/><Relationship Id="rId4" Type="http://schemas.openxmlformats.org/officeDocument/2006/relationships/image" Target="../media/image7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6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2202" y="1174130"/>
            <a:ext cx="9144000" cy="4370427"/>
          </a:xfrm>
          <a:prstGeom prst="rect">
            <a:avLst/>
          </a:prstGeom>
          <a:solidFill>
            <a:srgbClr val="F6F6F6">
              <a:alpha val="78000"/>
            </a:srgbClr>
          </a:solidFill>
          <a:effectLst>
            <a:softEdge rad="635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4000" b="1" i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effectLst/>
              <a:latin typeface="Constantia" pitchFamily="18" charset="0"/>
            </a:endParaRPr>
          </a:p>
          <a:p>
            <a:pPr algn="ctr"/>
            <a:r>
              <a:rPr lang="ru-RU" sz="4000" b="1" i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Constantia" pitchFamily="18" charset="0"/>
              </a:rPr>
              <a:t>Подготовка</a:t>
            </a:r>
          </a:p>
          <a:p>
            <a:pPr algn="ctr"/>
            <a:r>
              <a:rPr lang="ru-RU" sz="40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Constantia" pitchFamily="18" charset="0"/>
              </a:rPr>
              <a:t>мультимедийной презентации</a:t>
            </a:r>
          </a:p>
          <a:p>
            <a:pPr algn="ctr"/>
            <a:r>
              <a:rPr lang="ru-RU" sz="40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Constantia" pitchFamily="18" charset="0"/>
              </a:rPr>
              <a:t>к</a:t>
            </a:r>
            <a:r>
              <a:rPr lang="ru-RU" sz="4000" b="1" i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Constantia" pitchFamily="18" charset="0"/>
              </a:rPr>
              <a:t> защите проектов</a:t>
            </a:r>
          </a:p>
          <a:p>
            <a:pPr algn="ctr"/>
            <a:endParaRPr lang="ru-RU" sz="40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latin typeface="Constantia" pitchFamily="18" charset="0"/>
            </a:endParaRPr>
          </a:p>
          <a:p>
            <a:pPr algn="ctr"/>
            <a:endParaRPr lang="ru-RU" sz="40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latin typeface="Constantia" pitchFamily="18" charset="0"/>
            </a:endParaRPr>
          </a:p>
          <a:p>
            <a:pPr indent="5022850"/>
            <a:endParaRPr lang="ru-RU" sz="2000" b="1" dirty="0">
              <a:solidFill>
                <a:srgbClr val="002060"/>
              </a:solidFill>
            </a:endParaRPr>
          </a:p>
          <a:p>
            <a:pPr indent="5022850"/>
            <a:endParaRPr lang="ru-RU" b="1" i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effectLst/>
              <a:latin typeface="Constant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6521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364621" y="351692"/>
            <a:ext cx="804899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269875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i="1" dirty="0">
                <a:solidFill>
                  <a:srgbClr val="002060"/>
                </a:solidFill>
                <a:latin typeface="Calibri" pitchFamily="34" charset="0"/>
                <a:ea typeface="等线"/>
                <a:cs typeface="Times New Roman" pitchFamily="18" charset="0"/>
              </a:rPr>
              <a:t>Формы п</a:t>
            </a:r>
            <a:r>
              <a:rPr kumimoji="0" lang="ru-RU" sz="3200" b="1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等线"/>
                <a:cs typeface="Times New Roman" pitchFamily="18" charset="0"/>
              </a:rPr>
              <a:t>резентации / защиты проекта:</a:t>
            </a:r>
            <a:endParaRPr kumimoji="0" lang="ru-RU" sz="4000" b="1" i="1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436099" y="1209028"/>
            <a:ext cx="8707901" cy="4770537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1825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деловая игра;</a:t>
            </a:r>
          </a:p>
          <a:p>
            <a:pPr marR="0" lvl="0" indent="182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инсценировка-диалог литературных, исторических персонажей;</a:t>
            </a:r>
          </a:p>
          <a:p>
            <a:pPr marR="0" lvl="0" indent="182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игра с залом;</a:t>
            </a:r>
          </a:p>
          <a:p>
            <a:pPr marR="0" lvl="0" indent="182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ролевая игра;</a:t>
            </a:r>
          </a:p>
          <a:p>
            <a:pPr marR="0" lvl="0" indent="182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спектакль;</a:t>
            </a:r>
          </a:p>
          <a:p>
            <a:pPr marR="0" lvl="0" indent="182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соревнование;</a:t>
            </a:r>
          </a:p>
          <a:p>
            <a:pPr marR="0" lvl="0" indent="182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демонстрация видеофильма;</a:t>
            </a:r>
          </a:p>
          <a:p>
            <a:pPr marR="0" lvl="0" indent="182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научная конференция, доклад</a:t>
            </a:r>
          </a:p>
          <a:p>
            <a:pPr marR="0" lvl="0" indent="182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пресс-конференция</a:t>
            </a:r>
          </a:p>
          <a:p>
            <a:pPr marR="0" lvl="0" indent="182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отчет исследовательской экспедиции;</a:t>
            </a:r>
          </a:p>
          <a:p>
            <a:pPr marR="0" lvl="0" indent="182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путешествие, экскурсия;</a:t>
            </a:r>
            <a:endParaRPr lang="ru-RU" sz="2200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R="0" lvl="0" indent="182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реклама;</a:t>
            </a:r>
          </a:p>
          <a:p>
            <a:pPr marR="0" lvl="0" indent="182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ru-RU" sz="2200" dirty="0">
                <a:latin typeface="Arial" pitchFamily="34" charset="0"/>
                <a:ea typeface="Times New Roman" pitchFamily="18" charset="0"/>
                <a:cs typeface="Arial" pitchFamily="34" charset="0"/>
              </a:rPr>
              <a:t>те</a:t>
            </a:r>
            <a:r>
              <a:rPr kumimoji="0" lang="ru-RU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лепередача.</a:t>
            </a: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9317" y="219779"/>
            <a:ext cx="755434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2060"/>
                </a:solidFill>
              </a:rPr>
              <a:t>Преимущества</a:t>
            </a:r>
          </a:p>
          <a:p>
            <a:pPr algn="ctr"/>
            <a:r>
              <a:rPr lang="ru-RU" sz="3200" b="1" i="1" dirty="0">
                <a:solidFill>
                  <a:srgbClr val="002060"/>
                </a:solidFill>
              </a:rPr>
              <a:t>мультимедийной презентации:</a:t>
            </a:r>
          </a:p>
        </p:txBody>
      </p:sp>
      <p:graphicFrame>
        <p:nvGraphicFramePr>
          <p:cNvPr id="3" name="Схема 2"/>
          <p:cNvGraphicFramePr/>
          <p:nvPr/>
        </p:nvGraphicFramePr>
        <p:xfrm>
          <a:off x="1406769" y="1692421"/>
          <a:ext cx="6382043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олилиния 16"/>
          <p:cNvSpPr/>
          <p:nvPr/>
        </p:nvSpPr>
        <p:spPr>
          <a:xfrm>
            <a:off x="6320047" y="1776485"/>
            <a:ext cx="2466670" cy="857534"/>
          </a:xfrm>
          <a:custGeom>
            <a:avLst/>
            <a:gdLst>
              <a:gd name="connsiteX0" fmla="*/ 0 w 2466670"/>
              <a:gd name="connsiteY0" fmla="*/ 246667 h 3199222"/>
              <a:gd name="connsiteX1" fmla="*/ 72247 w 2466670"/>
              <a:gd name="connsiteY1" fmla="*/ 72247 h 3199222"/>
              <a:gd name="connsiteX2" fmla="*/ 246667 w 2466670"/>
              <a:gd name="connsiteY2" fmla="*/ 0 h 3199222"/>
              <a:gd name="connsiteX3" fmla="*/ 2220003 w 2466670"/>
              <a:gd name="connsiteY3" fmla="*/ 0 h 3199222"/>
              <a:gd name="connsiteX4" fmla="*/ 2394423 w 2466670"/>
              <a:gd name="connsiteY4" fmla="*/ 72247 h 3199222"/>
              <a:gd name="connsiteX5" fmla="*/ 2466670 w 2466670"/>
              <a:gd name="connsiteY5" fmla="*/ 246667 h 3199222"/>
              <a:gd name="connsiteX6" fmla="*/ 2466670 w 2466670"/>
              <a:gd name="connsiteY6" fmla="*/ 2952555 h 3199222"/>
              <a:gd name="connsiteX7" fmla="*/ 2394423 w 2466670"/>
              <a:gd name="connsiteY7" fmla="*/ 3126975 h 3199222"/>
              <a:gd name="connsiteX8" fmla="*/ 2220003 w 2466670"/>
              <a:gd name="connsiteY8" fmla="*/ 3199222 h 3199222"/>
              <a:gd name="connsiteX9" fmla="*/ 246667 w 2466670"/>
              <a:gd name="connsiteY9" fmla="*/ 3199222 h 3199222"/>
              <a:gd name="connsiteX10" fmla="*/ 72247 w 2466670"/>
              <a:gd name="connsiteY10" fmla="*/ 3126975 h 3199222"/>
              <a:gd name="connsiteX11" fmla="*/ 0 w 2466670"/>
              <a:gd name="connsiteY11" fmla="*/ 2952555 h 3199222"/>
              <a:gd name="connsiteX12" fmla="*/ 0 w 2466670"/>
              <a:gd name="connsiteY12" fmla="*/ 246667 h 3199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466670" h="3199222">
                <a:moveTo>
                  <a:pt x="0" y="246667"/>
                </a:moveTo>
                <a:cubicBezTo>
                  <a:pt x="0" y="181247"/>
                  <a:pt x="25988" y="118506"/>
                  <a:pt x="72247" y="72247"/>
                </a:cubicBezTo>
                <a:cubicBezTo>
                  <a:pt x="118506" y="25988"/>
                  <a:pt x="181247" y="0"/>
                  <a:pt x="246667" y="0"/>
                </a:cubicBezTo>
                <a:lnTo>
                  <a:pt x="2220003" y="0"/>
                </a:lnTo>
                <a:cubicBezTo>
                  <a:pt x="2285423" y="0"/>
                  <a:pt x="2348164" y="25988"/>
                  <a:pt x="2394423" y="72247"/>
                </a:cubicBezTo>
                <a:cubicBezTo>
                  <a:pt x="2440682" y="118506"/>
                  <a:pt x="2466670" y="181247"/>
                  <a:pt x="2466670" y="246667"/>
                </a:cubicBezTo>
                <a:lnTo>
                  <a:pt x="2466670" y="2952555"/>
                </a:lnTo>
                <a:cubicBezTo>
                  <a:pt x="2466670" y="3017975"/>
                  <a:pt x="2440682" y="3080716"/>
                  <a:pt x="2394423" y="3126975"/>
                </a:cubicBezTo>
                <a:cubicBezTo>
                  <a:pt x="2348164" y="3173234"/>
                  <a:pt x="2285423" y="3199222"/>
                  <a:pt x="2220003" y="3199222"/>
                </a:cubicBezTo>
                <a:lnTo>
                  <a:pt x="246667" y="3199222"/>
                </a:lnTo>
                <a:cubicBezTo>
                  <a:pt x="181247" y="3199222"/>
                  <a:pt x="118506" y="3173234"/>
                  <a:pt x="72247" y="3126975"/>
                </a:cubicBezTo>
                <a:cubicBezTo>
                  <a:pt x="25988" y="3080716"/>
                  <a:pt x="0" y="3017975"/>
                  <a:pt x="0" y="2952555"/>
                </a:cubicBezTo>
                <a:lnTo>
                  <a:pt x="0" y="246667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2240" tIns="142240" rIns="142240" bIns="2389412" numCol="1" spcCol="1270" anchor="ctr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0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олилиния 15"/>
          <p:cNvSpPr/>
          <p:nvPr/>
        </p:nvSpPr>
        <p:spPr>
          <a:xfrm>
            <a:off x="3344836" y="1762837"/>
            <a:ext cx="2466670" cy="830238"/>
          </a:xfrm>
          <a:custGeom>
            <a:avLst/>
            <a:gdLst>
              <a:gd name="connsiteX0" fmla="*/ 0 w 2466670"/>
              <a:gd name="connsiteY0" fmla="*/ 246667 h 3199222"/>
              <a:gd name="connsiteX1" fmla="*/ 72247 w 2466670"/>
              <a:gd name="connsiteY1" fmla="*/ 72247 h 3199222"/>
              <a:gd name="connsiteX2" fmla="*/ 246667 w 2466670"/>
              <a:gd name="connsiteY2" fmla="*/ 0 h 3199222"/>
              <a:gd name="connsiteX3" fmla="*/ 2220003 w 2466670"/>
              <a:gd name="connsiteY3" fmla="*/ 0 h 3199222"/>
              <a:gd name="connsiteX4" fmla="*/ 2394423 w 2466670"/>
              <a:gd name="connsiteY4" fmla="*/ 72247 h 3199222"/>
              <a:gd name="connsiteX5" fmla="*/ 2466670 w 2466670"/>
              <a:gd name="connsiteY5" fmla="*/ 246667 h 3199222"/>
              <a:gd name="connsiteX6" fmla="*/ 2466670 w 2466670"/>
              <a:gd name="connsiteY6" fmla="*/ 2952555 h 3199222"/>
              <a:gd name="connsiteX7" fmla="*/ 2394423 w 2466670"/>
              <a:gd name="connsiteY7" fmla="*/ 3126975 h 3199222"/>
              <a:gd name="connsiteX8" fmla="*/ 2220003 w 2466670"/>
              <a:gd name="connsiteY8" fmla="*/ 3199222 h 3199222"/>
              <a:gd name="connsiteX9" fmla="*/ 246667 w 2466670"/>
              <a:gd name="connsiteY9" fmla="*/ 3199222 h 3199222"/>
              <a:gd name="connsiteX10" fmla="*/ 72247 w 2466670"/>
              <a:gd name="connsiteY10" fmla="*/ 3126975 h 3199222"/>
              <a:gd name="connsiteX11" fmla="*/ 0 w 2466670"/>
              <a:gd name="connsiteY11" fmla="*/ 2952555 h 3199222"/>
              <a:gd name="connsiteX12" fmla="*/ 0 w 2466670"/>
              <a:gd name="connsiteY12" fmla="*/ 246667 h 3199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466670" h="3199222">
                <a:moveTo>
                  <a:pt x="0" y="246667"/>
                </a:moveTo>
                <a:cubicBezTo>
                  <a:pt x="0" y="181247"/>
                  <a:pt x="25988" y="118506"/>
                  <a:pt x="72247" y="72247"/>
                </a:cubicBezTo>
                <a:cubicBezTo>
                  <a:pt x="118506" y="25988"/>
                  <a:pt x="181247" y="0"/>
                  <a:pt x="246667" y="0"/>
                </a:cubicBezTo>
                <a:lnTo>
                  <a:pt x="2220003" y="0"/>
                </a:lnTo>
                <a:cubicBezTo>
                  <a:pt x="2285423" y="0"/>
                  <a:pt x="2348164" y="25988"/>
                  <a:pt x="2394423" y="72247"/>
                </a:cubicBezTo>
                <a:cubicBezTo>
                  <a:pt x="2440682" y="118506"/>
                  <a:pt x="2466670" y="181247"/>
                  <a:pt x="2466670" y="246667"/>
                </a:cubicBezTo>
                <a:lnTo>
                  <a:pt x="2466670" y="2952555"/>
                </a:lnTo>
                <a:cubicBezTo>
                  <a:pt x="2466670" y="3017975"/>
                  <a:pt x="2440682" y="3080716"/>
                  <a:pt x="2394423" y="3126975"/>
                </a:cubicBezTo>
                <a:cubicBezTo>
                  <a:pt x="2348164" y="3173234"/>
                  <a:pt x="2285423" y="3199222"/>
                  <a:pt x="2220003" y="3199222"/>
                </a:cubicBezTo>
                <a:lnTo>
                  <a:pt x="246667" y="3199222"/>
                </a:lnTo>
                <a:cubicBezTo>
                  <a:pt x="181247" y="3199222"/>
                  <a:pt x="118506" y="3173234"/>
                  <a:pt x="72247" y="3126975"/>
                </a:cubicBezTo>
                <a:cubicBezTo>
                  <a:pt x="25988" y="3080716"/>
                  <a:pt x="0" y="3017975"/>
                  <a:pt x="0" y="2952555"/>
                </a:cubicBezTo>
                <a:lnTo>
                  <a:pt x="0" y="246667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2240" tIns="142240" rIns="142240" bIns="2389412" numCol="1" spcCol="1270" anchor="ctr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0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89317" y="219779"/>
            <a:ext cx="792011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2060"/>
                </a:solidFill>
              </a:rPr>
              <a:t>Этапы создания</a:t>
            </a:r>
          </a:p>
          <a:p>
            <a:pPr algn="ctr"/>
            <a:r>
              <a:rPr lang="ru-RU" sz="3200" b="1" i="1" dirty="0">
                <a:solidFill>
                  <a:srgbClr val="002060"/>
                </a:solidFill>
              </a:rPr>
              <a:t>мультимедийной презентации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258168" y="1774209"/>
            <a:ext cx="8571933" cy="2961564"/>
            <a:chOff x="592305" y="1610435"/>
            <a:chExt cx="8158056" cy="2083230"/>
          </a:xfrm>
        </p:grpSpPr>
        <p:sp>
          <p:nvSpPr>
            <p:cNvPr id="6" name="Полилиния 5"/>
            <p:cNvSpPr/>
            <p:nvPr/>
          </p:nvSpPr>
          <p:spPr>
            <a:xfrm>
              <a:off x="592305" y="1610435"/>
              <a:ext cx="2466670" cy="576009"/>
            </a:xfrm>
            <a:custGeom>
              <a:avLst/>
              <a:gdLst>
                <a:gd name="connsiteX0" fmla="*/ 0 w 2466670"/>
                <a:gd name="connsiteY0" fmla="*/ 246667 h 3199222"/>
                <a:gd name="connsiteX1" fmla="*/ 72247 w 2466670"/>
                <a:gd name="connsiteY1" fmla="*/ 72247 h 3199222"/>
                <a:gd name="connsiteX2" fmla="*/ 246667 w 2466670"/>
                <a:gd name="connsiteY2" fmla="*/ 0 h 3199222"/>
                <a:gd name="connsiteX3" fmla="*/ 2220003 w 2466670"/>
                <a:gd name="connsiteY3" fmla="*/ 0 h 3199222"/>
                <a:gd name="connsiteX4" fmla="*/ 2394423 w 2466670"/>
                <a:gd name="connsiteY4" fmla="*/ 72247 h 3199222"/>
                <a:gd name="connsiteX5" fmla="*/ 2466670 w 2466670"/>
                <a:gd name="connsiteY5" fmla="*/ 246667 h 3199222"/>
                <a:gd name="connsiteX6" fmla="*/ 2466670 w 2466670"/>
                <a:gd name="connsiteY6" fmla="*/ 2952555 h 3199222"/>
                <a:gd name="connsiteX7" fmla="*/ 2394423 w 2466670"/>
                <a:gd name="connsiteY7" fmla="*/ 3126975 h 3199222"/>
                <a:gd name="connsiteX8" fmla="*/ 2220003 w 2466670"/>
                <a:gd name="connsiteY8" fmla="*/ 3199222 h 3199222"/>
                <a:gd name="connsiteX9" fmla="*/ 246667 w 2466670"/>
                <a:gd name="connsiteY9" fmla="*/ 3199222 h 3199222"/>
                <a:gd name="connsiteX10" fmla="*/ 72247 w 2466670"/>
                <a:gd name="connsiteY10" fmla="*/ 3126975 h 3199222"/>
                <a:gd name="connsiteX11" fmla="*/ 0 w 2466670"/>
                <a:gd name="connsiteY11" fmla="*/ 2952555 h 3199222"/>
                <a:gd name="connsiteX12" fmla="*/ 0 w 2466670"/>
                <a:gd name="connsiteY12" fmla="*/ 246667 h 31992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66670" h="3199222">
                  <a:moveTo>
                    <a:pt x="0" y="246667"/>
                  </a:moveTo>
                  <a:cubicBezTo>
                    <a:pt x="0" y="181247"/>
                    <a:pt x="25988" y="118506"/>
                    <a:pt x="72247" y="72247"/>
                  </a:cubicBezTo>
                  <a:cubicBezTo>
                    <a:pt x="118506" y="25988"/>
                    <a:pt x="181247" y="0"/>
                    <a:pt x="246667" y="0"/>
                  </a:cubicBezTo>
                  <a:lnTo>
                    <a:pt x="2220003" y="0"/>
                  </a:lnTo>
                  <a:cubicBezTo>
                    <a:pt x="2285423" y="0"/>
                    <a:pt x="2348164" y="25988"/>
                    <a:pt x="2394423" y="72247"/>
                  </a:cubicBezTo>
                  <a:cubicBezTo>
                    <a:pt x="2440682" y="118506"/>
                    <a:pt x="2466670" y="181247"/>
                    <a:pt x="2466670" y="246667"/>
                  </a:cubicBezTo>
                  <a:lnTo>
                    <a:pt x="2466670" y="2952555"/>
                  </a:lnTo>
                  <a:cubicBezTo>
                    <a:pt x="2466670" y="3017975"/>
                    <a:pt x="2440682" y="3080716"/>
                    <a:pt x="2394423" y="3126975"/>
                  </a:cubicBezTo>
                  <a:cubicBezTo>
                    <a:pt x="2348164" y="3173234"/>
                    <a:pt x="2285423" y="3199222"/>
                    <a:pt x="2220003" y="3199222"/>
                  </a:cubicBezTo>
                  <a:lnTo>
                    <a:pt x="246667" y="3199222"/>
                  </a:lnTo>
                  <a:cubicBezTo>
                    <a:pt x="181247" y="3199222"/>
                    <a:pt x="118506" y="3173234"/>
                    <a:pt x="72247" y="3126975"/>
                  </a:cubicBezTo>
                  <a:cubicBezTo>
                    <a:pt x="25988" y="3080716"/>
                    <a:pt x="0" y="3017975"/>
                    <a:pt x="0" y="2952555"/>
                  </a:cubicBezTo>
                  <a:lnTo>
                    <a:pt x="0" y="246667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2240" tIns="142240" rIns="142240" bIns="2389412" numCol="1" spcCol="1270" anchor="ctr" anchorCtr="0">
              <a:noAutofit/>
            </a:bodyPr>
            <a:lstStyle/>
            <a:p>
              <a:pPr lvl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000" b="1" kern="1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" name="Полилиния 6"/>
            <p:cNvSpPr/>
            <p:nvPr/>
          </p:nvSpPr>
          <p:spPr>
            <a:xfrm>
              <a:off x="1037121" y="2122887"/>
              <a:ext cx="2193874" cy="1570778"/>
            </a:xfrm>
            <a:custGeom>
              <a:avLst/>
              <a:gdLst>
                <a:gd name="connsiteX0" fmla="*/ 0 w 2193873"/>
                <a:gd name="connsiteY0" fmla="*/ 219387 h 2266255"/>
                <a:gd name="connsiteX1" fmla="*/ 64257 w 2193873"/>
                <a:gd name="connsiteY1" fmla="*/ 64257 h 2266255"/>
                <a:gd name="connsiteX2" fmla="*/ 219387 w 2193873"/>
                <a:gd name="connsiteY2" fmla="*/ 0 h 2266255"/>
                <a:gd name="connsiteX3" fmla="*/ 1974486 w 2193873"/>
                <a:gd name="connsiteY3" fmla="*/ 0 h 2266255"/>
                <a:gd name="connsiteX4" fmla="*/ 2129616 w 2193873"/>
                <a:gd name="connsiteY4" fmla="*/ 64257 h 2266255"/>
                <a:gd name="connsiteX5" fmla="*/ 2193873 w 2193873"/>
                <a:gd name="connsiteY5" fmla="*/ 219387 h 2266255"/>
                <a:gd name="connsiteX6" fmla="*/ 2193873 w 2193873"/>
                <a:gd name="connsiteY6" fmla="*/ 2046868 h 2266255"/>
                <a:gd name="connsiteX7" fmla="*/ 2129616 w 2193873"/>
                <a:gd name="connsiteY7" fmla="*/ 2201998 h 2266255"/>
                <a:gd name="connsiteX8" fmla="*/ 1974486 w 2193873"/>
                <a:gd name="connsiteY8" fmla="*/ 2266255 h 2266255"/>
                <a:gd name="connsiteX9" fmla="*/ 219387 w 2193873"/>
                <a:gd name="connsiteY9" fmla="*/ 2266255 h 2266255"/>
                <a:gd name="connsiteX10" fmla="*/ 64257 w 2193873"/>
                <a:gd name="connsiteY10" fmla="*/ 2201998 h 2266255"/>
                <a:gd name="connsiteX11" fmla="*/ 0 w 2193873"/>
                <a:gd name="connsiteY11" fmla="*/ 2046868 h 2266255"/>
                <a:gd name="connsiteX12" fmla="*/ 0 w 2193873"/>
                <a:gd name="connsiteY12" fmla="*/ 219387 h 22662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193873" h="2266255">
                  <a:moveTo>
                    <a:pt x="0" y="219387"/>
                  </a:moveTo>
                  <a:cubicBezTo>
                    <a:pt x="0" y="161202"/>
                    <a:pt x="23114" y="105400"/>
                    <a:pt x="64257" y="64257"/>
                  </a:cubicBezTo>
                  <a:cubicBezTo>
                    <a:pt x="105400" y="23114"/>
                    <a:pt x="161202" y="0"/>
                    <a:pt x="219387" y="0"/>
                  </a:cubicBezTo>
                  <a:lnTo>
                    <a:pt x="1974486" y="0"/>
                  </a:lnTo>
                  <a:cubicBezTo>
                    <a:pt x="2032671" y="0"/>
                    <a:pt x="2088473" y="23114"/>
                    <a:pt x="2129616" y="64257"/>
                  </a:cubicBezTo>
                  <a:cubicBezTo>
                    <a:pt x="2170759" y="105400"/>
                    <a:pt x="2193873" y="161202"/>
                    <a:pt x="2193873" y="219387"/>
                  </a:cubicBezTo>
                  <a:lnTo>
                    <a:pt x="2193873" y="2046868"/>
                  </a:lnTo>
                  <a:cubicBezTo>
                    <a:pt x="2193873" y="2105053"/>
                    <a:pt x="2170759" y="2160855"/>
                    <a:pt x="2129616" y="2201998"/>
                  </a:cubicBezTo>
                  <a:cubicBezTo>
                    <a:pt x="2088473" y="2243141"/>
                    <a:pt x="2032671" y="2266255"/>
                    <a:pt x="1974486" y="2266255"/>
                  </a:cubicBezTo>
                  <a:lnTo>
                    <a:pt x="219387" y="2266255"/>
                  </a:lnTo>
                  <a:cubicBezTo>
                    <a:pt x="161202" y="2266255"/>
                    <a:pt x="105400" y="2243141"/>
                    <a:pt x="64257" y="2201998"/>
                  </a:cubicBezTo>
                  <a:cubicBezTo>
                    <a:pt x="23114" y="2160855"/>
                    <a:pt x="0" y="2105053"/>
                    <a:pt x="0" y="2046868"/>
                  </a:cubicBezTo>
                  <a:lnTo>
                    <a:pt x="0" y="219387"/>
                  </a:lnTo>
                  <a:close/>
                </a:path>
              </a:pathLst>
            </a:custGeom>
          </p:spPr>
          <p:style>
            <a:lnRef idx="1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8048" tIns="178048" rIns="178048" bIns="178048" numCol="1" spcCol="1270" anchor="t" anchorCtr="0">
              <a:noAutofit/>
            </a:bodyPr>
            <a:lstStyle/>
            <a:p>
              <a:pPr marL="0" lvl="1" indent="0" algn="just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  <a:tabLst>
                  <a:tab pos="266700" algn="l"/>
                </a:tabLst>
              </a:pPr>
              <a:r>
                <a:rPr lang="ru-RU" sz="1600" kern="1200" dirty="0">
                  <a:latin typeface="Arial" pitchFamily="34" charset="0"/>
                  <a:cs typeface="Arial" pitchFamily="34" charset="0"/>
                </a:rPr>
                <a:t> определение целей;</a:t>
              </a:r>
            </a:p>
            <a:p>
              <a:pPr marL="0" lvl="1" indent="0" algn="just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  <a:tabLst>
                  <a:tab pos="266700" algn="l"/>
                </a:tabLst>
              </a:pPr>
              <a:r>
                <a:rPr lang="ru-RU" sz="1600" kern="1200" dirty="0">
                  <a:latin typeface="Arial" pitchFamily="34" charset="0"/>
                  <a:cs typeface="Arial" pitchFamily="34" charset="0"/>
                </a:rPr>
                <a:t> изучение аудитории;</a:t>
              </a:r>
            </a:p>
            <a:p>
              <a:pPr marL="0" lvl="1" indent="0" algn="just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  <a:tabLst>
                  <a:tab pos="266700" algn="l"/>
                </a:tabLst>
              </a:pPr>
              <a:r>
                <a:rPr lang="ru-RU" sz="1600" kern="1200" dirty="0">
                  <a:latin typeface="Arial" pitchFamily="34" charset="0"/>
                  <a:cs typeface="Arial" pitchFamily="34" charset="0"/>
                </a:rPr>
                <a:t> формирование структуры и логики подачи материала. </a:t>
              </a:r>
            </a:p>
          </p:txBody>
        </p:sp>
        <p:sp>
          <p:nvSpPr>
            <p:cNvPr id="8" name="Полилиния 7"/>
            <p:cNvSpPr/>
            <p:nvPr/>
          </p:nvSpPr>
          <p:spPr>
            <a:xfrm>
              <a:off x="3068695" y="1733459"/>
              <a:ext cx="432606" cy="362076"/>
            </a:xfrm>
            <a:custGeom>
              <a:avLst/>
              <a:gdLst>
                <a:gd name="connsiteX0" fmla="*/ 0 w 432606"/>
                <a:gd name="connsiteY0" fmla="*/ 72415 h 362076"/>
                <a:gd name="connsiteX1" fmla="*/ 251568 w 432606"/>
                <a:gd name="connsiteY1" fmla="*/ 72415 h 362076"/>
                <a:gd name="connsiteX2" fmla="*/ 251568 w 432606"/>
                <a:gd name="connsiteY2" fmla="*/ 0 h 362076"/>
                <a:gd name="connsiteX3" fmla="*/ 432606 w 432606"/>
                <a:gd name="connsiteY3" fmla="*/ 181038 h 362076"/>
                <a:gd name="connsiteX4" fmla="*/ 251568 w 432606"/>
                <a:gd name="connsiteY4" fmla="*/ 362076 h 362076"/>
                <a:gd name="connsiteX5" fmla="*/ 251568 w 432606"/>
                <a:gd name="connsiteY5" fmla="*/ 289661 h 362076"/>
                <a:gd name="connsiteX6" fmla="*/ 0 w 432606"/>
                <a:gd name="connsiteY6" fmla="*/ 289661 h 362076"/>
                <a:gd name="connsiteX7" fmla="*/ 0 w 432606"/>
                <a:gd name="connsiteY7" fmla="*/ 72415 h 362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32606" h="362076">
                  <a:moveTo>
                    <a:pt x="0" y="72415"/>
                  </a:moveTo>
                  <a:lnTo>
                    <a:pt x="251568" y="72415"/>
                  </a:lnTo>
                  <a:lnTo>
                    <a:pt x="251568" y="0"/>
                  </a:lnTo>
                  <a:lnTo>
                    <a:pt x="432606" y="181038"/>
                  </a:lnTo>
                  <a:lnTo>
                    <a:pt x="251568" y="362076"/>
                  </a:lnTo>
                  <a:lnTo>
                    <a:pt x="251568" y="289661"/>
                  </a:lnTo>
                  <a:lnTo>
                    <a:pt x="0" y="289661"/>
                  </a:lnTo>
                  <a:lnTo>
                    <a:pt x="0" y="72415"/>
                  </a:lnTo>
                  <a:close/>
                </a:path>
              </a:pathLst>
            </a:custGeom>
          </p:spPr>
          <p:style>
            <a:lnRef idx="0">
              <a:schemeClr val="accent4">
                <a:tint val="60000"/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tint val="6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72414" rIns="108622" bIns="72415" numCol="1" spcCol="1270" anchor="ctr" anchorCtr="0">
              <a:noAutofit/>
            </a:bodyPr>
            <a:lstStyle/>
            <a:p>
              <a:pPr lvl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00" kern="1200"/>
            </a:p>
          </p:txBody>
        </p:sp>
        <p:sp>
          <p:nvSpPr>
            <p:cNvPr id="11" name="Полилиния 10"/>
            <p:cNvSpPr/>
            <p:nvPr/>
          </p:nvSpPr>
          <p:spPr>
            <a:xfrm>
              <a:off x="5898012" y="1751233"/>
              <a:ext cx="395293" cy="362076"/>
            </a:xfrm>
            <a:custGeom>
              <a:avLst/>
              <a:gdLst>
                <a:gd name="connsiteX0" fmla="*/ 0 w 395293"/>
                <a:gd name="connsiteY0" fmla="*/ 72415 h 362076"/>
                <a:gd name="connsiteX1" fmla="*/ 214255 w 395293"/>
                <a:gd name="connsiteY1" fmla="*/ 72415 h 362076"/>
                <a:gd name="connsiteX2" fmla="*/ 214255 w 395293"/>
                <a:gd name="connsiteY2" fmla="*/ 0 h 362076"/>
                <a:gd name="connsiteX3" fmla="*/ 395293 w 395293"/>
                <a:gd name="connsiteY3" fmla="*/ 181038 h 362076"/>
                <a:gd name="connsiteX4" fmla="*/ 214255 w 395293"/>
                <a:gd name="connsiteY4" fmla="*/ 362076 h 362076"/>
                <a:gd name="connsiteX5" fmla="*/ 214255 w 395293"/>
                <a:gd name="connsiteY5" fmla="*/ 289661 h 362076"/>
                <a:gd name="connsiteX6" fmla="*/ 0 w 395293"/>
                <a:gd name="connsiteY6" fmla="*/ 289661 h 362076"/>
                <a:gd name="connsiteX7" fmla="*/ 0 w 395293"/>
                <a:gd name="connsiteY7" fmla="*/ 72415 h 362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95293" h="362076">
                  <a:moveTo>
                    <a:pt x="0" y="72415"/>
                  </a:moveTo>
                  <a:lnTo>
                    <a:pt x="214255" y="72415"/>
                  </a:lnTo>
                  <a:lnTo>
                    <a:pt x="214255" y="0"/>
                  </a:lnTo>
                  <a:lnTo>
                    <a:pt x="395293" y="181038"/>
                  </a:lnTo>
                  <a:lnTo>
                    <a:pt x="214255" y="362076"/>
                  </a:lnTo>
                  <a:lnTo>
                    <a:pt x="214255" y="289661"/>
                  </a:lnTo>
                  <a:lnTo>
                    <a:pt x="0" y="289661"/>
                  </a:lnTo>
                  <a:lnTo>
                    <a:pt x="0" y="72415"/>
                  </a:lnTo>
                  <a:close/>
                </a:path>
              </a:pathLst>
            </a:custGeom>
          </p:spPr>
          <p:style>
            <a:lnRef idx="0">
              <a:schemeClr val="accent4">
                <a:tint val="60000"/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tint val="6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72415" rIns="108622" bIns="72414" numCol="1" spcCol="1270" anchor="ctr" anchorCtr="0">
              <a:noAutofit/>
            </a:bodyPr>
            <a:lstStyle/>
            <a:p>
              <a:pPr lvl="0" algn="ctr" defTabSz="177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00" kern="1200"/>
            </a:p>
          </p:txBody>
        </p:sp>
        <p:sp>
          <p:nvSpPr>
            <p:cNvPr id="13" name="Полилиния 12"/>
            <p:cNvSpPr/>
            <p:nvPr/>
          </p:nvSpPr>
          <p:spPr>
            <a:xfrm>
              <a:off x="6828017" y="2130322"/>
              <a:ext cx="1922344" cy="1553742"/>
            </a:xfrm>
            <a:custGeom>
              <a:avLst/>
              <a:gdLst>
                <a:gd name="connsiteX0" fmla="*/ 0 w 1757702"/>
                <a:gd name="connsiteY0" fmla="*/ 175770 h 2697665"/>
                <a:gd name="connsiteX1" fmla="*/ 51482 w 1757702"/>
                <a:gd name="connsiteY1" fmla="*/ 51482 h 2697665"/>
                <a:gd name="connsiteX2" fmla="*/ 175770 w 1757702"/>
                <a:gd name="connsiteY2" fmla="*/ 0 h 2697665"/>
                <a:gd name="connsiteX3" fmla="*/ 1581932 w 1757702"/>
                <a:gd name="connsiteY3" fmla="*/ 0 h 2697665"/>
                <a:gd name="connsiteX4" fmla="*/ 1706220 w 1757702"/>
                <a:gd name="connsiteY4" fmla="*/ 51482 h 2697665"/>
                <a:gd name="connsiteX5" fmla="*/ 1757702 w 1757702"/>
                <a:gd name="connsiteY5" fmla="*/ 175770 h 2697665"/>
                <a:gd name="connsiteX6" fmla="*/ 1757702 w 1757702"/>
                <a:gd name="connsiteY6" fmla="*/ 2521895 h 2697665"/>
                <a:gd name="connsiteX7" fmla="*/ 1706220 w 1757702"/>
                <a:gd name="connsiteY7" fmla="*/ 2646183 h 2697665"/>
                <a:gd name="connsiteX8" fmla="*/ 1581932 w 1757702"/>
                <a:gd name="connsiteY8" fmla="*/ 2697665 h 2697665"/>
                <a:gd name="connsiteX9" fmla="*/ 175770 w 1757702"/>
                <a:gd name="connsiteY9" fmla="*/ 2697665 h 2697665"/>
                <a:gd name="connsiteX10" fmla="*/ 51482 w 1757702"/>
                <a:gd name="connsiteY10" fmla="*/ 2646183 h 2697665"/>
                <a:gd name="connsiteX11" fmla="*/ 0 w 1757702"/>
                <a:gd name="connsiteY11" fmla="*/ 2521895 h 2697665"/>
                <a:gd name="connsiteX12" fmla="*/ 0 w 1757702"/>
                <a:gd name="connsiteY12" fmla="*/ 175770 h 26976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757702" h="2697665">
                  <a:moveTo>
                    <a:pt x="0" y="175770"/>
                  </a:moveTo>
                  <a:cubicBezTo>
                    <a:pt x="0" y="129153"/>
                    <a:pt x="18519" y="84445"/>
                    <a:pt x="51482" y="51482"/>
                  </a:cubicBezTo>
                  <a:cubicBezTo>
                    <a:pt x="84445" y="18519"/>
                    <a:pt x="129153" y="0"/>
                    <a:pt x="175770" y="0"/>
                  </a:cubicBezTo>
                  <a:lnTo>
                    <a:pt x="1581932" y="0"/>
                  </a:lnTo>
                  <a:cubicBezTo>
                    <a:pt x="1628549" y="0"/>
                    <a:pt x="1673257" y="18519"/>
                    <a:pt x="1706220" y="51482"/>
                  </a:cubicBezTo>
                  <a:cubicBezTo>
                    <a:pt x="1739183" y="84445"/>
                    <a:pt x="1757702" y="129153"/>
                    <a:pt x="1757702" y="175770"/>
                  </a:cubicBezTo>
                  <a:lnTo>
                    <a:pt x="1757702" y="2521895"/>
                  </a:lnTo>
                  <a:cubicBezTo>
                    <a:pt x="1757702" y="2568512"/>
                    <a:pt x="1739183" y="2613220"/>
                    <a:pt x="1706220" y="2646183"/>
                  </a:cubicBezTo>
                  <a:cubicBezTo>
                    <a:pt x="1673257" y="2679146"/>
                    <a:pt x="1628549" y="2697665"/>
                    <a:pt x="1581932" y="2697665"/>
                  </a:cubicBezTo>
                  <a:lnTo>
                    <a:pt x="175770" y="2697665"/>
                  </a:lnTo>
                  <a:cubicBezTo>
                    <a:pt x="129153" y="2697665"/>
                    <a:pt x="84445" y="2679146"/>
                    <a:pt x="51482" y="2646183"/>
                  </a:cubicBezTo>
                  <a:cubicBezTo>
                    <a:pt x="18519" y="2613220"/>
                    <a:pt x="0" y="2568512"/>
                    <a:pt x="0" y="2521895"/>
                  </a:cubicBezTo>
                  <a:lnTo>
                    <a:pt x="0" y="175770"/>
                  </a:lnTo>
                  <a:close/>
                </a:path>
              </a:pathLst>
            </a:custGeom>
          </p:spPr>
          <p:style>
            <a:lnRef idx="1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5273" tIns="165273" rIns="165273" bIns="165273" numCol="1" spcCol="1270" anchor="t" anchorCtr="0">
              <a:noAutofit/>
            </a:bodyPr>
            <a:lstStyle/>
            <a:p>
              <a:pPr marL="0" lvl="1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  <a:tabLst>
                  <a:tab pos="177800" algn="l"/>
                </a:tabLst>
              </a:pPr>
              <a:r>
                <a:rPr lang="ru-RU" sz="1600" kern="1200" dirty="0">
                  <a:latin typeface="Arial" pitchFamily="34" charset="0"/>
                  <a:cs typeface="Arial" pitchFamily="34" charset="0"/>
                </a:rPr>
                <a:t> проверка и отладка созданной презентации.</a:t>
              </a:r>
            </a:p>
          </p:txBody>
        </p:sp>
        <p:sp>
          <p:nvSpPr>
            <p:cNvPr id="10" name="Полилиния 9"/>
            <p:cNvSpPr/>
            <p:nvPr/>
          </p:nvSpPr>
          <p:spPr>
            <a:xfrm>
              <a:off x="3854642" y="2120486"/>
              <a:ext cx="2194048" cy="1553979"/>
            </a:xfrm>
            <a:custGeom>
              <a:avLst/>
              <a:gdLst>
                <a:gd name="connsiteX0" fmla="*/ 0 w 2291442"/>
                <a:gd name="connsiteY0" fmla="*/ 229144 h 3414085"/>
                <a:gd name="connsiteX1" fmla="*/ 67115 w 2291442"/>
                <a:gd name="connsiteY1" fmla="*/ 67115 h 3414085"/>
                <a:gd name="connsiteX2" fmla="*/ 229144 w 2291442"/>
                <a:gd name="connsiteY2" fmla="*/ 1 h 3414085"/>
                <a:gd name="connsiteX3" fmla="*/ 2062298 w 2291442"/>
                <a:gd name="connsiteY3" fmla="*/ 0 h 3414085"/>
                <a:gd name="connsiteX4" fmla="*/ 2224327 w 2291442"/>
                <a:gd name="connsiteY4" fmla="*/ 67115 h 3414085"/>
                <a:gd name="connsiteX5" fmla="*/ 2291441 w 2291442"/>
                <a:gd name="connsiteY5" fmla="*/ 229144 h 3414085"/>
                <a:gd name="connsiteX6" fmla="*/ 2291442 w 2291442"/>
                <a:gd name="connsiteY6" fmla="*/ 3184941 h 3414085"/>
                <a:gd name="connsiteX7" fmla="*/ 2224327 w 2291442"/>
                <a:gd name="connsiteY7" fmla="*/ 3346970 h 3414085"/>
                <a:gd name="connsiteX8" fmla="*/ 2062298 w 2291442"/>
                <a:gd name="connsiteY8" fmla="*/ 3414085 h 3414085"/>
                <a:gd name="connsiteX9" fmla="*/ 229144 w 2291442"/>
                <a:gd name="connsiteY9" fmla="*/ 3414085 h 3414085"/>
                <a:gd name="connsiteX10" fmla="*/ 67115 w 2291442"/>
                <a:gd name="connsiteY10" fmla="*/ 3346970 h 3414085"/>
                <a:gd name="connsiteX11" fmla="*/ 0 w 2291442"/>
                <a:gd name="connsiteY11" fmla="*/ 3184941 h 3414085"/>
                <a:gd name="connsiteX12" fmla="*/ 0 w 2291442"/>
                <a:gd name="connsiteY12" fmla="*/ 229144 h 3414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291442" h="3414085">
                  <a:moveTo>
                    <a:pt x="0" y="229144"/>
                  </a:moveTo>
                  <a:cubicBezTo>
                    <a:pt x="0" y="168371"/>
                    <a:pt x="24142" y="110088"/>
                    <a:pt x="67115" y="67115"/>
                  </a:cubicBezTo>
                  <a:cubicBezTo>
                    <a:pt x="110088" y="24142"/>
                    <a:pt x="168372" y="0"/>
                    <a:pt x="229144" y="1"/>
                  </a:cubicBezTo>
                  <a:lnTo>
                    <a:pt x="2062298" y="0"/>
                  </a:lnTo>
                  <a:cubicBezTo>
                    <a:pt x="2123071" y="0"/>
                    <a:pt x="2181354" y="24142"/>
                    <a:pt x="2224327" y="67115"/>
                  </a:cubicBezTo>
                  <a:cubicBezTo>
                    <a:pt x="2267300" y="110088"/>
                    <a:pt x="2291442" y="168372"/>
                    <a:pt x="2291441" y="229144"/>
                  </a:cubicBezTo>
                  <a:cubicBezTo>
                    <a:pt x="2291441" y="1214410"/>
                    <a:pt x="2291442" y="2199675"/>
                    <a:pt x="2291442" y="3184941"/>
                  </a:cubicBezTo>
                  <a:cubicBezTo>
                    <a:pt x="2291442" y="3245714"/>
                    <a:pt x="2267300" y="3303997"/>
                    <a:pt x="2224327" y="3346970"/>
                  </a:cubicBezTo>
                  <a:cubicBezTo>
                    <a:pt x="2181354" y="3389943"/>
                    <a:pt x="2123070" y="3414085"/>
                    <a:pt x="2062298" y="3414085"/>
                  </a:cubicBezTo>
                  <a:lnTo>
                    <a:pt x="229144" y="3414085"/>
                  </a:lnTo>
                  <a:cubicBezTo>
                    <a:pt x="168371" y="3414085"/>
                    <a:pt x="110088" y="3389943"/>
                    <a:pt x="67115" y="3346970"/>
                  </a:cubicBezTo>
                  <a:cubicBezTo>
                    <a:pt x="24142" y="3303997"/>
                    <a:pt x="0" y="3245713"/>
                    <a:pt x="0" y="3184941"/>
                  </a:cubicBezTo>
                  <a:lnTo>
                    <a:pt x="0" y="229144"/>
                  </a:lnTo>
                  <a:close/>
                </a:path>
              </a:pathLst>
            </a:custGeom>
          </p:spPr>
          <p:style>
            <a:lnRef idx="1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80906" tIns="180906" rIns="180906" bIns="180906" numCol="1" spcCol="1270" anchor="t" anchorCtr="0">
              <a:noAutofit/>
            </a:bodyPr>
            <a:lstStyle/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1600" kern="1200" dirty="0">
                  <a:latin typeface="Arial" pitchFamily="34" charset="0"/>
                  <a:cs typeface="Arial" pitchFamily="34" charset="0"/>
                </a:rPr>
                <a:t>подготовка слайдов презентации в соответствии с общими рекомендациями и правилами</a:t>
              </a:r>
            </a:p>
          </p:txBody>
        </p:sp>
      </p:grpSp>
      <p:sp>
        <p:nvSpPr>
          <p:cNvPr id="14" name="Прямоугольник 13"/>
          <p:cNvSpPr/>
          <p:nvPr/>
        </p:nvSpPr>
        <p:spPr>
          <a:xfrm>
            <a:off x="354842" y="1975425"/>
            <a:ext cx="2362637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b="1" dirty="0">
                <a:latin typeface="Arial" pitchFamily="34" charset="0"/>
                <a:cs typeface="Arial" pitchFamily="34" charset="0"/>
              </a:rPr>
              <a:t>1. Планирование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425588" y="1964052"/>
            <a:ext cx="2183641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b="1" dirty="0">
                <a:latin typeface="Arial" pitchFamily="34" charset="0"/>
                <a:cs typeface="Arial" pitchFamily="34" charset="0"/>
              </a:rPr>
              <a:t>2. Разработка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6455391" y="1977700"/>
            <a:ext cx="2156346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b="1" dirty="0">
                <a:latin typeface="Arial" pitchFamily="34" charset="0"/>
                <a:cs typeface="Arial" pitchFamily="34" charset="0"/>
              </a:rPr>
              <a:t>3. Репетиция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9317" y="219779"/>
            <a:ext cx="7920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2060"/>
                </a:solidFill>
              </a:rPr>
              <a:t>Создание структуры презентации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139815646"/>
              </p:ext>
            </p:extLst>
          </p:nvPr>
        </p:nvGraphicFramePr>
        <p:xfrm>
          <a:off x="325599" y="1063685"/>
          <a:ext cx="8495671" cy="5308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Группа 4"/>
          <p:cNvGrpSpPr/>
          <p:nvPr/>
        </p:nvGrpSpPr>
        <p:grpSpPr>
          <a:xfrm>
            <a:off x="502024" y="5204529"/>
            <a:ext cx="3532093" cy="635755"/>
            <a:chOff x="-495415" y="4005469"/>
            <a:chExt cx="3348424" cy="635755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-225083" y="4005469"/>
              <a:ext cx="2884044" cy="635755"/>
            </a:xfrm>
            <a:prstGeom prst="roundRect">
              <a:avLst/>
            </a:prstGeom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13500000" scaled="1"/>
              <a:tileRect/>
            </a:gra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34286"/>
              </a:schemeClr>
            </a:effectRef>
            <a:fontRef idx="minor">
              <a:schemeClr val="lt1"/>
            </a:fontRef>
          </p:style>
        </p:sp>
        <p:sp>
          <p:nvSpPr>
            <p:cNvPr id="7" name="Скругленный прямоугольник 4"/>
            <p:cNvSpPr/>
            <p:nvPr/>
          </p:nvSpPr>
          <p:spPr>
            <a:xfrm>
              <a:off x="-495415" y="4036504"/>
              <a:ext cx="3348424" cy="5736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60960" rIns="121920" bIns="6096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800" kern="1200" dirty="0">
                  <a:solidFill>
                    <a:schemeClr val="tx1"/>
                  </a:solidFill>
                </a:rPr>
                <a:t>14 слайд</a:t>
              </a:r>
            </a:p>
          </p:txBody>
        </p:sp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8E16F61-C063-41D8-975F-D0F7120154A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24468"/>
          <a:stretch/>
        </p:blipFill>
        <p:spPr>
          <a:xfrm>
            <a:off x="0" y="1671998"/>
            <a:ext cx="9144000" cy="518600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9317" y="219779"/>
            <a:ext cx="7920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41B6"/>
                </a:solidFill>
              </a:rPr>
              <a:t>Титульная страница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8057" y="950983"/>
            <a:ext cx="7594624" cy="559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9317" y="219779"/>
            <a:ext cx="7920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2060"/>
                </a:solidFill>
              </a:rPr>
              <a:t>Создание структуры презентации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325599" y="1063685"/>
          <a:ext cx="8495671" cy="5308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Группа 4"/>
          <p:cNvGrpSpPr/>
          <p:nvPr/>
        </p:nvGrpSpPr>
        <p:grpSpPr>
          <a:xfrm>
            <a:off x="502024" y="5204529"/>
            <a:ext cx="3532093" cy="635755"/>
            <a:chOff x="-495415" y="4005469"/>
            <a:chExt cx="3348424" cy="635755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-225083" y="4005469"/>
              <a:ext cx="2884044" cy="635755"/>
            </a:xfrm>
            <a:prstGeom prst="roundRect">
              <a:avLst/>
            </a:prstGeom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13500000" scaled="1"/>
              <a:tileRect/>
            </a:gra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34286"/>
              </a:schemeClr>
            </a:effectRef>
            <a:fontRef idx="minor">
              <a:schemeClr val="lt1"/>
            </a:fontRef>
          </p:style>
        </p:sp>
        <p:sp>
          <p:nvSpPr>
            <p:cNvPr id="7" name="Скругленный прямоугольник 4"/>
            <p:cNvSpPr/>
            <p:nvPr/>
          </p:nvSpPr>
          <p:spPr>
            <a:xfrm>
              <a:off x="-495415" y="4036504"/>
              <a:ext cx="3348424" cy="5736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60960" rIns="121920" bIns="6096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800" kern="1200" dirty="0">
                  <a:solidFill>
                    <a:schemeClr val="tx1"/>
                  </a:solidFill>
                </a:rPr>
                <a:t>14 слайд</a:t>
              </a:r>
            </a:p>
          </p:txBody>
        </p:sp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AC5114D-C920-4B8B-979B-1A345A7925E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33256"/>
          <a:stretch/>
        </p:blipFill>
        <p:spPr>
          <a:xfrm>
            <a:off x="0" y="2275366"/>
            <a:ext cx="9144000" cy="4582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6319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9317" y="219779"/>
            <a:ext cx="7920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41B6"/>
                </a:solidFill>
              </a:rPr>
              <a:t>Вступление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4416" y="1009696"/>
            <a:ext cx="7449899" cy="5476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9317" y="219779"/>
            <a:ext cx="7920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2060"/>
                </a:solidFill>
              </a:rPr>
              <a:t>Создание структуры презентации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325599" y="1063685"/>
          <a:ext cx="8495671" cy="5308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Группа 4"/>
          <p:cNvGrpSpPr/>
          <p:nvPr/>
        </p:nvGrpSpPr>
        <p:grpSpPr>
          <a:xfrm>
            <a:off x="502024" y="5204529"/>
            <a:ext cx="3532093" cy="635755"/>
            <a:chOff x="-495415" y="4005469"/>
            <a:chExt cx="3348424" cy="635755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-225083" y="4005469"/>
              <a:ext cx="2884044" cy="635755"/>
            </a:xfrm>
            <a:prstGeom prst="roundRect">
              <a:avLst/>
            </a:prstGeom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13500000" scaled="1"/>
              <a:tileRect/>
            </a:gra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34286"/>
              </a:schemeClr>
            </a:effectRef>
            <a:fontRef idx="minor">
              <a:schemeClr val="lt1"/>
            </a:fontRef>
          </p:style>
        </p:sp>
        <p:sp>
          <p:nvSpPr>
            <p:cNvPr id="7" name="Скругленный прямоугольник 4"/>
            <p:cNvSpPr/>
            <p:nvPr/>
          </p:nvSpPr>
          <p:spPr>
            <a:xfrm>
              <a:off x="-495415" y="4036504"/>
              <a:ext cx="3348424" cy="5736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60960" rIns="121920" bIns="6096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800" kern="1200" dirty="0">
                  <a:solidFill>
                    <a:schemeClr val="tx1"/>
                  </a:solidFill>
                </a:rPr>
                <a:t>14 слайд</a:t>
              </a:r>
            </a:p>
          </p:txBody>
        </p:sp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4D76C38-43C6-4F23-A496-3EE71F1F299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40999"/>
          <a:stretch/>
        </p:blipFill>
        <p:spPr>
          <a:xfrm>
            <a:off x="0" y="2806994"/>
            <a:ext cx="9144000" cy="4051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9131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9317" y="219779"/>
            <a:ext cx="7920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i="1" dirty="0">
                <a:solidFill>
                  <a:srgbClr val="0041B6"/>
                </a:solidFill>
              </a:rPr>
              <a:t>Понятийный аппарат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308" y="1130988"/>
            <a:ext cx="4831307" cy="3536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6380" y="2810513"/>
            <a:ext cx="5136552" cy="3719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9317" y="219779"/>
            <a:ext cx="7920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2060"/>
                </a:solidFill>
              </a:rPr>
              <a:t>Создание структуры презентации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325599" y="1063685"/>
          <a:ext cx="8495671" cy="5308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Группа 4"/>
          <p:cNvGrpSpPr/>
          <p:nvPr/>
        </p:nvGrpSpPr>
        <p:grpSpPr>
          <a:xfrm>
            <a:off x="502024" y="5204529"/>
            <a:ext cx="3532093" cy="635755"/>
            <a:chOff x="-495415" y="4005469"/>
            <a:chExt cx="3348424" cy="635755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-225083" y="4005469"/>
              <a:ext cx="2884044" cy="635755"/>
            </a:xfrm>
            <a:prstGeom prst="roundRect">
              <a:avLst/>
            </a:prstGeom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13500000" scaled="1"/>
              <a:tileRect/>
            </a:gra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34286"/>
              </a:schemeClr>
            </a:effectRef>
            <a:fontRef idx="minor">
              <a:schemeClr val="lt1"/>
            </a:fontRef>
          </p:style>
        </p:sp>
        <p:sp>
          <p:nvSpPr>
            <p:cNvPr id="7" name="Скругленный прямоугольник 4"/>
            <p:cNvSpPr/>
            <p:nvPr/>
          </p:nvSpPr>
          <p:spPr>
            <a:xfrm>
              <a:off x="-495415" y="4036504"/>
              <a:ext cx="3348424" cy="5736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60960" rIns="121920" bIns="6096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800" kern="1200" dirty="0">
                  <a:solidFill>
                    <a:schemeClr val="tx1"/>
                  </a:solidFill>
                </a:rPr>
                <a:t>14 слайд</a:t>
              </a:r>
            </a:p>
          </p:txBody>
        </p:sp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0B8A649-42D9-4DF7-BC61-2EBA9522E54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50058" b="-1"/>
          <a:stretch/>
        </p:blipFill>
        <p:spPr>
          <a:xfrm>
            <a:off x="0" y="3429000"/>
            <a:ext cx="9144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6349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9317" y="219779"/>
            <a:ext cx="7920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41B6"/>
                </a:solidFill>
              </a:rPr>
              <a:t>Теоретическая часть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518" y="1065595"/>
            <a:ext cx="3890682" cy="2894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32880" y="2303966"/>
            <a:ext cx="4149991" cy="3096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97134" y="3585883"/>
            <a:ext cx="3981693" cy="2951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9317" y="219779"/>
            <a:ext cx="7920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2060"/>
                </a:solidFill>
              </a:rPr>
              <a:t>Создание структуры презентации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325599" y="1063685"/>
          <a:ext cx="8495671" cy="5308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Группа 4"/>
          <p:cNvGrpSpPr/>
          <p:nvPr/>
        </p:nvGrpSpPr>
        <p:grpSpPr>
          <a:xfrm>
            <a:off x="502024" y="5204529"/>
            <a:ext cx="3532093" cy="635755"/>
            <a:chOff x="-495415" y="4005469"/>
            <a:chExt cx="3348424" cy="635755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-225083" y="4005469"/>
              <a:ext cx="2884044" cy="635755"/>
            </a:xfrm>
            <a:prstGeom prst="roundRect">
              <a:avLst/>
            </a:prstGeom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13500000" scaled="1"/>
              <a:tileRect/>
            </a:gra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34286"/>
              </a:schemeClr>
            </a:effectRef>
            <a:fontRef idx="minor">
              <a:schemeClr val="lt1"/>
            </a:fontRef>
          </p:style>
        </p:sp>
        <p:sp>
          <p:nvSpPr>
            <p:cNvPr id="7" name="Скругленный прямоугольник 4"/>
            <p:cNvSpPr/>
            <p:nvPr/>
          </p:nvSpPr>
          <p:spPr>
            <a:xfrm>
              <a:off x="-495415" y="4036504"/>
              <a:ext cx="3348424" cy="5736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60960" rIns="121920" bIns="6096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800" kern="1200" dirty="0">
                  <a:solidFill>
                    <a:schemeClr val="tx1"/>
                  </a:solidFill>
                </a:rPr>
                <a:t>14 слайд</a:t>
              </a:r>
            </a:p>
          </p:txBody>
        </p:sp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22CB43E-32D7-4EEF-A291-4D9FC450963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58807"/>
          <a:stretch/>
        </p:blipFill>
        <p:spPr>
          <a:xfrm>
            <a:off x="0" y="4029740"/>
            <a:ext cx="9144000" cy="2828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7965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9317" y="219779"/>
            <a:ext cx="7920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41B6"/>
                </a:solidFill>
              </a:rPr>
              <a:t>Выводы</a:t>
            </a:r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F02E78ED-7985-455F-BB24-7B3E2789A0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322" y="804554"/>
            <a:ext cx="8287106" cy="6039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9317" y="219779"/>
            <a:ext cx="7920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2060"/>
                </a:solidFill>
              </a:rPr>
              <a:t>Создание структуры презентации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325599" y="1063685"/>
          <a:ext cx="8495671" cy="5308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Группа 4"/>
          <p:cNvGrpSpPr/>
          <p:nvPr/>
        </p:nvGrpSpPr>
        <p:grpSpPr>
          <a:xfrm>
            <a:off x="502024" y="5204529"/>
            <a:ext cx="3532093" cy="635755"/>
            <a:chOff x="-495415" y="4005469"/>
            <a:chExt cx="3348424" cy="635755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-225083" y="4005469"/>
              <a:ext cx="2884044" cy="635755"/>
            </a:xfrm>
            <a:prstGeom prst="roundRect">
              <a:avLst/>
            </a:prstGeom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13500000" scaled="1"/>
              <a:tileRect/>
            </a:gra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34286"/>
              </a:schemeClr>
            </a:effectRef>
            <a:fontRef idx="minor">
              <a:schemeClr val="lt1"/>
            </a:fontRef>
          </p:style>
        </p:sp>
        <p:sp>
          <p:nvSpPr>
            <p:cNvPr id="7" name="Скругленный прямоугольник 4"/>
            <p:cNvSpPr/>
            <p:nvPr/>
          </p:nvSpPr>
          <p:spPr>
            <a:xfrm>
              <a:off x="-495415" y="4036504"/>
              <a:ext cx="3348424" cy="5736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60960" rIns="121920" bIns="6096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800" kern="1200" dirty="0">
                  <a:solidFill>
                    <a:schemeClr val="tx1"/>
                  </a:solidFill>
                </a:rPr>
                <a:t>14 слайд</a:t>
              </a:r>
            </a:p>
          </p:txBody>
        </p:sp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BFFF392-41CA-426A-9D95-52B82828E5D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66241"/>
          <a:stretch/>
        </p:blipFill>
        <p:spPr>
          <a:xfrm>
            <a:off x="0" y="4540102"/>
            <a:ext cx="9144000" cy="2317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7293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627709" y="269122"/>
            <a:ext cx="40250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i="1" dirty="0">
                <a:solidFill>
                  <a:srgbClr val="0041B6"/>
                </a:solidFill>
              </a:rPr>
              <a:t>Практическая часть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E5AB7E7-D5CB-47B0-8F71-FDF2796DEA2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20204" t="16599" r="5306" b="12382"/>
          <a:stretch/>
        </p:blipFill>
        <p:spPr>
          <a:xfrm>
            <a:off x="420232" y="1042848"/>
            <a:ext cx="5048239" cy="3609836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01D3276-53AD-4EEE-B19A-411B3005FF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20204" t="16054" r="5306" b="12381"/>
          <a:stretch/>
        </p:blipFill>
        <p:spPr>
          <a:xfrm>
            <a:off x="3258823" y="2707340"/>
            <a:ext cx="5436942" cy="3917577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9317" y="219779"/>
            <a:ext cx="7920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2060"/>
                </a:solidFill>
              </a:rPr>
              <a:t>Создание структуры презентации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325599" y="1063685"/>
          <a:ext cx="8495671" cy="5308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Группа 4"/>
          <p:cNvGrpSpPr/>
          <p:nvPr/>
        </p:nvGrpSpPr>
        <p:grpSpPr>
          <a:xfrm>
            <a:off x="502024" y="5204529"/>
            <a:ext cx="3532093" cy="635755"/>
            <a:chOff x="-495415" y="4005469"/>
            <a:chExt cx="3348424" cy="635755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-225083" y="4005469"/>
              <a:ext cx="2884044" cy="635755"/>
            </a:xfrm>
            <a:prstGeom prst="roundRect">
              <a:avLst/>
            </a:prstGeom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13500000" scaled="1"/>
              <a:tileRect/>
            </a:gra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34286"/>
              </a:schemeClr>
            </a:effectRef>
            <a:fontRef idx="minor">
              <a:schemeClr val="lt1"/>
            </a:fontRef>
          </p:style>
        </p:sp>
        <p:sp>
          <p:nvSpPr>
            <p:cNvPr id="7" name="Скругленный прямоугольник 4"/>
            <p:cNvSpPr/>
            <p:nvPr/>
          </p:nvSpPr>
          <p:spPr>
            <a:xfrm>
              <a:off x="-495415" y="4036504"/>
              <a:ext cx="3348424" cy="5736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60960" rIns="121920" bIns="6096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800" kern="1200" dirty="0">
                  <a:solidFill>
                    <a:schemeClr val="tx1"/>
                  </a:solidFill>
                </a:rPr>
                <a:t>14 слайд</a:t>
              </a:r>
            </a:p>
          </p:txBody>
        </p:sp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7D7092D-E504-490B-8747-28A0BA3BD0D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75918"/>
          <a:stretch/>
        </p:blipFill>
        <p:spPr>
          <a:xfrm>
            <a:off x="0" y="5204528"/>
            <a:ext cx="9144000" cy="1653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7989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9A177B5-82C6-4A71-9A96-EEAE47F739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1395" y="963131"/>
            <a:ext cx="7637302" cy="5581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689317" y="219779"/>
            <a:ext cx="7920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41B6"/>
                </a:solidFill>
              </a:rPr>
              <a:t>Продукт</a:t>
            </a:r>
          </a:p>
        </p:txBody>
      </p:sp>
    </p:spTree>
    <p:extLst>
      <p:ext uri="{BB962C8B-B14F-4D97-AF65-F5344CB8AC3E}">
        <p14:creationId xmlns:p14="http://schemas.microsoft.com/office/powerpoint/2010/main" val="10002571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9317" y="219779"/>
            <a:ext cx="7920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2060"/>
                </a:solidFill>
              </a:rPr>
              <a:t>Создание структуры презентации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325599" y="1063685"/>
          <a:ext cx="8495671" cy="5308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Группа 4"/>
          <p:cNvGrpSpPr/>
          <p:nvPr/>
        </p:nvGrpSpPr>
        <p:grpSpPr>
          <a:xfrm>
            <a:off x="502024" y="5204529"/>
            <a:ext cx="3532093" cy="635755"/>
            <a:chOff x="-495415" y="4005469"/>
            <a:chExt cx="3348424" cy="635755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-225083" y="4005469"/>
              <a:ext cx="2884044" cy="635755"/>
            </a:xfrm>
            <a:prstGeom prst="roundRect">
              <a:avLst/>
            </a:prstGeom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13500000" scaled="1"/>
              <a:tileRect/>
            </a:gra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34286"/>
              </a:schemeClr>
            </a:effectRef>
            <a:fontRef idx="minor">
              <a:schemeClr val="lt1"/>
            </a:fontRef>
          </p:style>
        </p:sp>
        <p:sp>
          <p:nvSpPr>
            <p:cNvPr id="7" name="Скругленный прямоугольник 4"/>
            <p:cNvSpPr/>
            <p:nvPr/>
          </p:nvSpPr>
          <p:spPr>
            <a:xfrm>
              <a:off x="-495415" y="4036504"/>
              <a:ext cx="3348424" cy="5736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60960" rIns="121920" bIns="6096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800" kern="1200" dirty="0">
                  <a:solidFill>
                    <a:schemeClr val="tx1"/>
                  </a:solidFill>
                </a:rPr>
                <a:t>14 слайд</a:t>
              </a:r>
            </a:p>
          </p:txBody>
        </p:sp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FF58AEE-474B-4064-A563-0A9FF959062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84726"/>
          <a:stretch/>
        </p:blipFill>
        <p:spPr>
          <a:xfrm>
            <a:off x="0" y="5809248"/>
            <a:ext cx="9144000" cy="1048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0274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BF5967D-3B46-4F11-BCCD-D67119C774E5}"/>
              </a:ext>
            </a:extLst>
          </p:cNvPr>
          <p:cNvSpPr/>
          <p:nvPr/>
        </p:nvSpPr>
        <p:spPr>
          <a:xfrm>
            <a:off x="3820952" y="269122"/>
            <a:ext cx="16385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i="1" dirty="0">
                <a:solidFill>
                  <a:srgbClr val="0041B6"/>
                </a:solidFill>
              </a:rPr>
              <a:t>Выводы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1A45038-4023-4837-A024-F3194F200B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20204" t="16326" r="5306" b="11292"/>
          <a:stretch/>
        </p:blipFill>
        <p:spPr>
          <a:xfrm>
            <a:off x="1416422" y="1089918"/>
            <a:ext cx="6849037" cy="4991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1756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9317" y="219779"/>
            <a:ext cx="7920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2060"/>
                </a:solidFill>
              </a:rPr>
              <a:t>Создание структуры презентации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325599" y="1063685"/>
          <a:ext cx="8495671" cy="5308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Группа 4"/>
          <p:cNvGrpSpPr/>
          <p:nvPr/>
        </p:nvGrpSpPr>
        <p:grpSpPr>
          <a:xfrm>
            <a:off x="502024" y="5204529"/>
            <a:ext cx="3532093" cy="635755"/>
            <a:chOff x="-495415" y="4005469"/>
            <a:chExt cx="3348424" cy="635755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-225083" y="4005469"/>
              <a:ext cx="2884044" cy="635755"/>
            </a:xfrm>
            <a:prstGeom prst="roundRect">
              <a:avLst/>
            </a:prstGeom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13500000" scaled="1"/>
              <a:tileRect/>
            </a:gra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34286"/>
              </a:schemeClr>
            </a:effectRef>
            <a:fontRef idx="minor">
              <a:schemeClr val="lt1"/>
            </a:fontRef>
          </p:style>
        </p:sp>
        <p:sp>
          <p:nvSpPr>
            <p:cNvPr id="7" name="Скругленный прямоугольник 4"/>
            <p:cNvSpPr/>
            <p:nvPr/>
          </p:nvSpPr>
          <p:spPr>
            <a:xfrm>
              <a:off x="-495415" y="4036504"/>
              <a:ext cx="3348424" cy="5736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60960" rIns="121920" bIns="6096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800" kern="1200" dirty="0">
                  <a:solidFill>
                    <a:schemeClr val="tx1"/>
                  </a:solidFill>
                </a:rPr>
                <a:t>14 слайд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327519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9317" y="219779"/>
            <a:ext cx="7920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41B6"/>
                </a:solidFill>
              </a:rPr>
              <a:t>Благодарность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956" y="1213774"/>
            <a:ext cx="7043084" cy="5241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9317" y="219779"/>
            <a:ext cx="7920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2060"/>
                </a:solidFill>
              </a:rPr>
              <a:t>Создание структуры презентации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325599" y="1063685"/>
          <a:ext cx="8495671" cy="5308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Группа 4"/>
          <p:cNvGrpSpPr/>
          <p:nvPr/>
        </p:nvGrpSpPr>
        <p:grpSpPr>
          <a:xfrm>
            <a:off x="502024" y="5204529"/>
            <a:ext cx="3532093" cy="635755"/>
            <a:chOff x="-495415" y="4005469"/>
            <a:chExt cx="3348424" cy="635755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-225083" y="4005469"/>
              <a:ext cx="2884044" cy="635755"/>
            </a:xfrm>
            <a:prstGeom prst="roundRect">
              <a:avLst/>
            </a:prstGeom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13500000" scaled="1"/>
              <a:tileRect/>
            </a:gra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34286"/>
              </a:schemeClr>
            </a:effectRef>
            <a:fontRef idx="minor">
              <a:schemeClr val="lt1"/>
            </a:fontRef>
          </p:style>
        </p:sp>
        <p:sp>
          <p:nvSpPr>
            <p:cNvPr id="7" name="Скругленный прямоугольник 4"/>
            <p:cNvSpPr/>
            <p:nvPr/>
          </p:nvSpPr>
          <p:spPr>
            <a:xfrm>
              <a:off x="-495415" y="4036504"/>
              <a:ext cx="3348424" cy="5736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60960" rIns="121920" bIns="6096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800" kern="1200" dirty="0">
                  <a:solidFill>
                    <a:schemeClr val="tx1"/>
                  </a:solidFill>
                </a:rPr>
                <a:t>14 слайд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74695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9317" y="219779"/>
            <a:ext cx="7920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2060"/>
                </a:solidFill>
              </a:rPr>
              <a:t>Распределение времени</a:t>
            </a:r>
          </a:p>
        </p:txBody>
      </p:sp>
      <p:graphicFrame>
        <p:nvGraphicFramePr>
          <p:cNvPr id="5" name="Схема 4"/>
          <p:cNvGraphicFramePr/>
          <p:nvPr/>
        </p:nvGraphicFramePr>
        <p:xfrm>
          <a:off x="655093" y="1050878"/>
          <a:ext cx="7560859" cy="53772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 3"/>
          <p:cNvSpPr/>
          <p:nvPr/>
        </p:nvSpPr>
        <p:spPr>
          <a:xfrm rot="18842890" flipH="1">
            <a:off x="3915715" y="3407172"/>
            <a:ext cx="2604164" cy="2373950"/>
          </a:xfrm>
          <a:prstGeom prst="leftCircularArrow">
            <a:avLst>
              <a:gd name="adj1" fmla="val 6452"/>
              <a:gd name="adj2" fmla="val 429999"/>
              <a:gd name="adj3" fmla="val 10489124"/>
              <a:gd name="adj4" fmla="val 14837806"/>
              <a:gd name="adj5" fmla="val 7527"/>
            </a:avLst>
          </a:prstGeom>
          <a:solidFill>
            <a:srgbClr val="5799D5"/>
          </a:solidFill>
        </p:spPr>
        <p:style>
          <a:lnRef idx="0">
            <a:schemeClr val="accent4">
              <a:shade val="90000"/>
              <a:hueOff val="-317085"/>
              <a:satOff val="0"/>
              <a:lumOff val="19517"/>
              <a:alphaOff val="0"/>
            </a:schemeClr>
          </a:lnRef>
          <a:fillRef idx="1">
            <a:schemeClr val="accent4">
              <a:shade val="90000"/>
              <a:hueOff val="-317085"/>
              <a:satOff val="0"/>
              <a:lumOff val="19517"/>
              <a:alphaOff val="0"/>
            </a:schemeClr>
          </a:fillRef>
          <a:effectRef idx="0">
            <a:schemeClr val="accent4">
              <a:shade val="90000"/>
              <a:hueOff val="-317085"/>
              <a:satOff val="0"/>
              <a:lumOff val="19517"/>
              <a:alphaOff val="0"/>
            </a:schemeClr>
          </a:effectRef>
          <a:fontRef idx="minor">
            <a:schemeClr val="lt1"/>
          </a:fontRef>
        </p:style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9317" y="219779"/>
            <a:ext cx="7920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2060"/>
                </a:solidFill>
              </a:rPr>
              <a:t>Создание структуры презентации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139815646"/>
              </p:ext>
            </p:extLst>
          </p:nvPr>
        </p:nvGraphicFramePr>
        <p:xfrm>
          <a:off x="325600" y="1063685"/>
          <a:ext cx="8011236" cy="5308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Группа 4"/>
          <p:cNvGrpSpPr/>
          <p:nvPr/>
        </p:nvGrpSpPr>
        <p:grpSpPr>
          <a:xfrm>
            <a:off x="769256" y="5204529"/>
            <a:ext cx="3078092" cy="635755"/>
            <a:chOff x="-225083" y="4005469"/>
            <a:chExt cx="3078092" cy="635755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-225083" y="4005469"/>
              <a:ext cx="2884044" cy="635755"/>
            </a:xfrm>
            <a:prstGeom prst="roundRect">
              <a:avLst/>
            </a:prstGeom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13500000" scaled="1"/>
              <a:tileRect/>
            </a:gra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34286"/>
              </a:schemeClr>
            </a:effectRef>
            <a:fontRef idx="minor">
              <a:schemeClr val="lt1"/>
            </a:fontRef>
          </p:style>
        </p:sp>
        <p:sp>
          <p:nvSpPr>
            <p:cNvPr id="7" name="Скругленный прямоугольник 4"/>
            <p:cNvSpPr/>
            <p:nvPr/>
          </p:nvSpPr>
          <p:spPr>
            <a:xfrm>
              <a:off x="31035" y="4036504"/>
              <a:ext cx="2821974" cy="5736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60960" rIns="121920" bIns="6096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800" kern="1200" dirty="0">
                  <a:solidFill>
                    <a:schemeClr val="tx1"/>
                  </a:solidFill>
                </a:rPr>
                <a:t>14 слайд</a:t>
              </a:r>
            </a:p>
          </p:txBody>
        </p:sp>
      </p:grpSp>
      <p:sp>
        <p:nvSpPr>
          <p:cNvPr id="10" name="Правая фигурная скобка 9"/>
          <p:cNvSpPr/>
          <p:nvPr/>
        </p:nvSpPr>
        <p:spPr>
          <a:xfrm>
            <a:off x="7905489" y="1130484"/>
            <a:ext cx="217715" cy="1691471"/>
          </a:xfrm>
          <a:prstGeom prst="rightBrace">
            <a:avLst>
              <a:gd name="adj1" fmla="val 111615"/>
              <a:gd name="adj2" fmla="val 43731"/>
            </a:avLst>
          </a:prstGeom>
          <a:ln w="28575">
            <a:solidFill>
              <a:srgbClr val="0041B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авая фигурная скобка 10"/>
          <p:cNvSpPr/>
          <p:nvPr/>
        </p:nvSpPr>
        <p:spPr>
          <a:xfrm>
            <a:off x="7935968" y="2898514"/>
            <a:ext cx="217715" cy="2148672"/>
          </a:xfrm>
          <a:prstGeom prst="rightBrace">
            <a:avLst>
              <a:gd name="adj1" fmla="val 111615"/>
              <a:gd name="adj2" fmla="val 43731"/>
            </a:avLst>
          </a:prstGeom>
          <a:ln w="28575">
            <a:solidFill>
              <a:srgbClr val="0041B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авая фигурная скобка 11"/>
          <p:cNvSpPr/>
          <p:nvPr/>
        </p:nvSpPr>
        <p:spPr>
          <a:xfrm>
            <a:off x="7952818" y="5257969"/>
            <a:ext cx="217715" cy="1047038"/>
          </a:xfrm>
          <a:prstGeom prst="rightBrace">
            <a:avLst>
              <a:gd name="adj1" fmla="val 111615"/>
              <a:gd name="adj2" fmla="val 43731"/>
            </a:avLst>
          </a:prstGeom>
          <a:ln w="28575">
            <a:solidFill>
              <a:srgbClr val="0041B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8206358" y="1588222"/>
            <a:ext cx="6893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</a:rPr>
              <a:t>1-2 мин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39488" y="3450152"/>
            <a:ext cx="6893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</a:rPr>
              <a:t>6-7 мин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52740" y="5411475"/>
            <a:ext cx="6893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</a:rPr>
              <a:t>2 мин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/>
      <p:bldP spid="14" grpId="0"/>
      <p:bldP spid="1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8942" y="335339"/>
            <a:ext cx="63649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2060"/>
                </a:solidFill>
              </a:rPr>
              <a:t>Основные принципы оформления презентации:</a:t>
            </a:r>
          </a:p>
        </p:txBody>
      </p:sp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1971968" y="1515868"/>
            <a:ext cx="3801305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ru-RU" sz="2000" dirty="0">
                <a:latin typeface="Arial" pitchFamily="34" charset="0"/>
                <a:ea typeface="等线"/>
                <a:cs typeface="Arial" pitchFamily="34" charset="0"/>
              </a:rPr>
              <a:t>о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ea typeface="等线"/>
                <a:cs typeface="Arial" pitchFamily="34" charset="0"/>
              </a:rPr>
              <a:t>бъем (10-20 слайдов);</a:t>
            </a:r>
            <a:endParaRPr kumimoji="0" lang="ru-RU" sz="2000" b="0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ru-RU" sz="2000" dirty="0">
                <a:latin typeface="Arial" pitchFamily="34" charset="0"/>
                <a:ea typeface="等线"/>
                <a:cs typeface="Arial" pitchFamily="34" charset="0"/>
              </a:rPr>
              <a:t>д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ea typeface="等线"/>
                <a:cs typeface="Arial" pitchFamily="34" charset="0"/>
              </a:rPr>
              <a:t>оступность;</a:t>
            </a:r>
            <a:endParaRPr kumimoji="0" lang="ru-RU" sz="2000" b="0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ru-RU" sz="2000" dirty="0">
                <a:latin typeface="Arial" pitchFamily="34" charset="0"/>
                <a:ea typeface="等线"/>
                <a:cs typeface="Arial" pitchFamily="34" charset="0"/>
              </a:rPr>
              <a:t>а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ea typeface="等线"/>
                <a:cs typeface="Arial" pitchFamily="34" charset="0"/>
              </a:rPr>
              <a:t>ктуальность;</a:t>
            </a:r>
            <a:endParaRPr kumimoji="0" lang="ru-RU" sz="2000" b="0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ru-RU" sz="2000" dirty="0">
                <a:latin typeface="Arial" pitchFamily="34" charset="0"/>
                <a:ea typeface="等线"/>
                <a:cs typeface="Arial" pitchFamily="34" charset="0"/>
              </a:rPr>
              <a:t>э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ea typeface="等线"/>
                <a:cs typeface="Arial" pitchFamily="34" charset="0"/>
              </a:rPr>
              <a:t>стетичность;</a:t>
            </a:r>
            <a:endParaRPr kumimoji="0" lang="ru-RU" sz="2000" b="0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ru-RU" sz="2000" dirty="0">
                <a:latin typeface="Arial" pitchFamily="34" charset="0"/>
                <a:ea typeface="等线"/>
                <a:cs typeface="Arial" pitchFamily="34" charset="0"/>
              </a:rPr>
              <a:t>д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ea typeface="等线"/>
                <a:cs typeface="Arial" pitchFamily="34" charset="0"/>
              </a:rPr>
              <a:t>инамичность;</a:t>
            </a:r>
          </a:p>
          <a:p>
            <a:pPr lvl="0" indent="26987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tabLst>
                <a:tab pos="457200" algn="l"/>
              </a:tabLst>
            </a:pPr>
            <a:r>
              <a:rPr lang="ru-RU" sz="2000" dirty="0">
                <a:latin typeface="Arial" pitchFamily="34" charset="0"/>
                <a:ea typeface="等线"/>
                <a:cs typeface="Arial" pitchFamily="34" charset="0"/>
              </a:rPr>
              <a:t>завершенность.</a:t>
            </a:r>
            <a:endParaRPr kumimoji="0" lang="ru-RU" sz="2000" b="0" i="0" u="none" strike="noStrike" cap="none" normalizeH="0" baseline="0" dirty="0">
              <a:ln>
                <a:noFill/>
              </a:ln>
              <a:effectLst/>
              <a:latin typeface="Arial" pitchFamily="34" charset="0"/>
              <a:ea typeface="等线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18167" y="4759005"/>
            <a:ext cx="69855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 меньше текста – больше схем (графиков, диаграмм) и иллюстраций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2894" y="4174230"/>
            <a:ext cx="7920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2060"/>
                </a:solidFill>
              </a:rPr>
              <a:t>Красивое начало – красивый конец!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689317" y="219779"/>
            <a:ext cx="79201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>
                <a:solidFill>
                  <a:srgbClr val="C00000"/>
                </a:solidFill>
              </a:rPr>
              <a:t>Дизайн</a:t>
            </a:r>
          </a:p>
        </p:txBody>
      </p:sp>
      <p:pic>
        <p:nvPicPr>
          <p:cNvPr id="19458" name="Picture 2" descr="https://trainingtechnology.ru/wp-content/uploads/2020/06/COLOR-POWERPOINT.png"/>
          <p:cNvPicPr>
            <a:picLocks noChangeAspect="1" noChangeArrowheads="1"/>
          </p:cNvPicPr>
          <p:nvPr/>
        </p:nvPicPr>
        <p:blipFill>
          <a:blip r:embed="rId2" cstate="print"/>
          <a:srcRect l="4234" t="14152" r="3226" b="1666"/>
          <a:stretch>
            <a:fillRect/>
          </a:stretch>
        </p:blipFill>
        <p:spPr bwMode="auto">
          <a:xfrm>
            <a:off x="555812" y="1042616"/>
            <a:ext cx="8229600" cy="49816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521173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равила презентации проекта"/>
          <p:cNvPicPr/>
          <p:nvPr/>
        </p:nvPicPr>
        <p:blipFill>
          <a:blip r:embed="rId2" cstate="print"/>
          <a:srcRect l="5854" t="11422" r="5691" b="10650"/>
          <a:stretch>
            <a:fillRect/>
          </a:stretch>
        </p:blipFill>
        <p:spPr bwMode="auto">
          <a:xfrm>
            <a:off x="0" y="908884"/>
            <a:ext cx="9144000" cy="4703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742" y="281354"/>
            <a:ext cx="3863107" cy="28973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56" y="3528527"/>
            <a:ext cx="3904725" cy="29285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34716" y="379828"/>
            <a:ext cx="3808725" cy="28565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98609" y="3538274"/>
            <a:ext cx="3924885" cy="29436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6860" y="281354"/>
            <a:ext cx="4572000" cy="3429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03188" y="1323780"/>
            <a:ext cx="4572000" cy="3429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49569" y="3251054"/>
            <a:ext cx="4572000" cy="3429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4753" y="573743"/>
            <a:ext cx="3798043" cy="23308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125" name="Picture 5" descr="Фон для презентации Powerpoint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1038" y="3281082"/>
            <a:ext cx="3816162" cy="28598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127" name="Picture 7" descr="Фон для презентации эксперименты (71 фото) 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9345" y="3818965"/>
            <a:ext cx="3578843" cy="26820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5178842" y="1094734"/>
            <a:ext cx="37293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нейтральное оформление</a:t>
            </a:r>
          </a:p>
        </p:txBody>
      </p:sp>
      <p:pic>
        <p:nvPicPr>
          <p:cNvPr id="5131" name="Picture 11" descr="http://www.mladenec-shop.ru/upload/mediafiles/2/7/2/0/10016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95948" y="1255058"/>
            <a:ext cx="666750" cy="647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Дина\Downloads\2022-01-30_12-49-1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324" y="466165"/>
            <a:ext cx="4191374" cy="23666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5661" y="2552214"/>
            <a:ext cx="4236224" cy="23604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0642" y="4087906"/>
            <a:ext cx="4274647" cy="24191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5080368" y="925922"/>
            <a:ext cx="37293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соответствие стиля и содержания</a:t>
            </a:r>
          </a:p>
        </p:txBody>
      </p:sp>
      <p:pic>
        <p:nvPicPr>
          <p:cNvPr id="7" name="Picture 11" descr="http://www.mladenec-shop.ru/upload/mediafiles/2/7/2/0/10016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04554" y="1029975"/>
            <a:ext cx="666750" cy="647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5088965" y="532547"/>
            <a:ext cx="37293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2 - 4 цвета</a:t>
            </a:r>
          </a:p>
        </p:txBody>
      </p:sp>
      <p:pic>
        <p:nvPicPr>
          <p:cNvPr id="4" name="Picture 11" descr="http://www.mladenec-shop.ru/upload/mediafiles/2/7/2/0/10016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14266" y="513478"/>
            <a:ext cx="666750" cy="64770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133" y="186267"/>
            <a:ext cx="4562534" cy="34173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6599" y="2122652"/>
            <a:ext cx="4131734" cy="31028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4742" y="3167173"/>
            <a:ext cx="4578629" cy="34339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1692" y="548639"/>
            <a:ext cx="5820898" cy="32742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0" y="3052688"/>
            <a:ext cx="5889676" cy="33129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Овал 3"/>
          <p:cNvSpPr/>
          <p:nvPr/>
        </p:nvSpPr>
        <p:spPr>
          <a:xfrm>
            <a:off x="4417255" y="3587262"/>
            <a:ext cx="998805" cy="2504049"/>
          </a:xfrm>
          <a:prstGeom prst="ellipse">
            <a:avLst/>
          </a:prstGeom>
          <a:solidFill>
            <a:schemeClr val="bg1">
              <a:alpha val="0"/>
            </a:schemeClr>
          </a:solidFill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5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5020235" y="721802"/>
            <a:ext cx="37293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черный цвет для фона</a:t>
            </a:r>
          </a:p>
        </p:txBody>
      </p:sp>
      <p:pic>
        <p:nvPicPr>
          <p:cNvPr id="20484" name="Picture 4" descr="https://cs13.pikabu.ru/avatars/99/x99137-902638503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02857" y="683799"/>
            <a:ext cx="914587" cy="914587"/>
          </a:xfrm>
          <a:prstGeom prst="rect">
            <a:avLst/>
          </a:prstGeom>
          <a:noFill/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3200" y="364066"/>
            <a:ext cx="3956756" cy="29675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488" name="Picture 8" descr="https://easyen.ru/_ld/768/s8024136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21641" y="2097741"/>
            <a:ext cx="4762500" cy="27342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490" name="Picture 10" descr="https://easyen.ru/_ld/548/s3456731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1500" y="3776569"/>
            <a:ext cx="4762500" cy="2676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https://easyen.ru/_ld/96/280159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730" y="325859"/>
            <a:ext cx="3902822" cy="29271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5091952" y="721802"/>
            <a:ext cx="37293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яркий, пёстрый фон</a:t>
            </a:r>
          </a:p>
        </p:txBody>
      </p:sp>
      <p:pic>
        <p:nvPicPr>
          <p:cNvPr id="8" name="Picture 4" descr="https://cs13.pikabu.ru/avatars/99/x99137-902638503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28199" y="781170"/>
            <a:ext cx="663573" cy="663573"/>
          </a:xfrm>
          <a:prstGeom prst="rect">
            <a:avLst/>
          </a:prstGeom>
          <a:noFill/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638839" y="3917099"/>
            <a:ext cx="37293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использование дополнительного фона для текста</a:t>
            </a:r>
          </a:p>
        </p:txBody>
      </p:sp>
      <p:pic>
        <p:nvPicPr>
          <p:cNvPr id="13" name="Picture 11" descr="http://www.mladenec-shop.ru/upload/mediafiles/2/7/2/0/10016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6240" y="3980329"/>
            <a:ext cx="666750" cy="647700"/>
          </a:xfrm>
          <a:prstGeom prst="rect">
            <a:avLst/>
          </a:prstGeom>
          <a:noFill/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31341" y="2907087"/>
            <a:ext cx="4589928" cy="34424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4643718" y="2994212"/>
            <a:ext cx="3783106" cy="3137648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 vert="horz" lIns="91440" tIns="45720" rIns="91440" bIns="45720" rtlCol="0" anchor="ctr">
            <a:normAutofit/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41B6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Мультфильмы –</a:t>
            </a:r>
            <a:b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41B6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</a:b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41B6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 детское развлечение?</a:t>
            </a:r>
            <a:b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3366CC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br>
              <a:rPr kumimoji="0" lang="ru-RU" sz="4000" b="0" i="0" u="none" strike="noStrike" kern="1200" cap="none" spc="0" normalizeH="0" baseline="0" noProof="0" dirty="0">
                <a:ln>
                  <a:noFill/>
                </a:ln>
                <a:solidFill>
                  <a:srgbClr val="3366CC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Выполнила  </a:t>
            </a:r>
            <a:b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ученица</a:t>
            </a:r>
            <a:b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4В класса ШЛ № 101 </a:t>
            </a:r>
            <a:b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г.Караганды</a:t>
            </a:r>
            <a:b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Витущенко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Яна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604143" y="583825"/>
            <a:ext cx="37293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фон- элемент второго плана </a:t>
            </a:r>
          </a:p>
        </p:txBody>
      </p:sp>
      <p:pic>
        <p:nvPicPr>
          <p:cNvPr id="4" name="Picture 11" descr="http://www.mladenec-shop.ru/upload/mediafiles/2/7/2/0/10016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0748" y="681315"/>
            <a:ext cx="666750" cy="647700"/>
          </a:xfrm>
          <a:prstGeom prst="rect">
            <a:avLst/>
          </a:prstGeom>
          <a:noFill/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1975" y="3366051"/>
            <a:ext cx="4790037" cy="29927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5699921" y="3142668"/>
            <a:ext cx="37293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фон не должен заслонять информацию</a:t>
            </a:r>
          </a:p>
        </p:txBody>
      </p:sp>
      <p:pic>
        <p:nvPicPr>
          <p:cNvPr id="9" name="Picture 4" descr="https://cs13.pikabu.ru/avatars/99/x99137-902638503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66955" y="3197315"/>
            <a:ext cx="538424" cy="538424"/>
          </a:xfrm>
          <a:prstGeom prst="rect">
            <a:avLst/>
          </a:prstGeom>
          <a:noFill/>
        </p:spPr>
      </p:pic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40638" y="291547"/>
            <a:ext cx="4143707" cy="25889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1102268" y="1675179"/>
            <a:ext cx="75779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Заголовки </a:t>
            </a:r>
            <a:r>
              <a:rPr lang="ru-RU" sz="2000" dirty="0">
                <a:latin typeface="Arial" pitchFamily="34" charset="0"/>
                <a:ea typeface="等线"/>
                <a:cs typeface="Arial" pitchFamily="34" charset="0"/>
              </a:rPr>
              <a:t>должны привлекать внимание, содержать обобщающие ключевые понятия;</a:t>
            </a:r>
            <a:r>
              <a:rPr lang="ru-RU" sz="2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1152531" y="3059483"/>
            <a:ext cx="737249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>
                <a:solidFill>
                  <a:srgbClr val="000000"/>
                </a:solidFill>
                <a:latin typeface="Arial" pitchFamily="34" charset="0"/>
                <a:ea typeface="等线"/>
                <a:cs typeface="Arial" pitchFamily="34" charset="0"/>
              </a:rPr>
              <a:t>з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等线"/>
                <a:cs typeface="Arial" pitchFamily="34" charset="0"/>
              </a:rPr>
              <a:t>рительно лучше запоминаются образы, символы, картинки, расположенные в левом верхнем углу и правом нижнем;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42641" y="4206173"/>
            <a:ext cx="73964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latin typeface="Arial" pitchFamily="34" charset="0"/>
                <a:ea typeface="等线"/>
                <a:cs typeface="Arial" pitchFamily="34" charset="0"/>
              </a:rPr>
              <a:t>обязательное использование единого стиля оформления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12" name="Picture 4" descr="https://smartprint.ng/wp-content/uploads/2020/11/web_22345565-100x10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75056" y="0"/>
            <a:ext cx="1196147" cy="1196147"/>
          </a:xfrm>
          <a:prstGeom prst="rect">
            <a:avLst/>
          </a:prstGeom>
          <a:noFill/>
        </p:spPr>
      </p:pic>
      <p:pic>
        <p:nvPicPr>
          <p:cNvPr id="17416" name="Picture 8" descr="https://avatars.mds.yandex.net/get-altay/1705560/2a0000016df3292b3f1076a02344b7c83ddb/XXL"/>
          <p:cNvPicPr>
            <a:picLocks noChangeAspect="1" noChangeArrowheads="1"/>
          </p:cNvPicPr>
          <p:nvPr/>
        </p:nvPicPr>
        <p:blipFill>
          <a:blip r:embed="rId3" cstate="print"/>
          <a:srcRect t="17889"/>
          <a:stretch>
            <a:fillRect/>
          </a:stretch>
        </p:blipFill>
        <p:spPr bwMode="auto">
          <a:xfrm>
            <a:off x="0" y="4681871"/>
            <a:ext cx="2650236" cy="21761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11" descr="http://www.mladenec-shop.ru/upload/mediafiles/2/7/2/0/10016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43" y="1677089"/>
            <a:ext cx="666750" cy="647700"/>
          </a:xfrm>
          <a:prstGeom prst="rect">
            <a:avLst/>
          </a:prstGeom>
          <a:noFill/>
        </p:spPr>
      </p:pic>
      <p:pic>
        <p:nvPicPr>
          <p:cNvPr id="14" name="Picture 11" descr="http://www.mladenec-shop.ru/upload/mediafiles/2/7/2/0/10016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5813" y="3013520"/>
            <a:ext cx="666750" cy="647700"/>
          </a:xfrm>
          <a:prstGeom prst="rect">
            <a:avLst/>
          </a:prstGeom>
          <a:noFill/>
        </p:spPr>
      </p:pic>
      <p:pic>
        <p:nvPicPr>
          <p:cNvPr id="15" name="Picture 11" descr="http://www.mladenec-shop.ru/upload/mediafiles/2/7/2/0/10016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7678" y="4153003"/>
            <a:ext cx="666750" cy="647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47826E-6 L -0.77778 3.47826E-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9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6809E-6 L 0.72535 4.46809E-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 cstate="print"/>
          <a:srcRect t="2450" r="2308"/>
          <a:stretch>
            <a:fillRect/>
          </a:stretch>
        </p:blipFill>
        <p:spPr bwMode="auto">
          <a:xfrm flipH="1" flipV="1">
            <a:off x="-13365" y="0"/>
            <a:ext cx="9157365" cy="6889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689317" y="219779"/>
            <a:ext cx="79201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>
                <a:solidFill>
                  <a:srgbClr val="C00000"/>
                </a:solidFill>
              </a:rPr>
              <a:t>Текст</a:t>
            </a:r>
          </a:p>
        </p:txBody>
      </p:sp>
      <p:pic>
        <p:nvPicPr>
          <p:cNvPr id="5" name="Picture 4" descr="Варианты шрифтов с засечками для 2020 года – Блог Canva">
            <a:extLst>
              <a:ext uri="{FF2B5EF4-FFF2-40B4-BE49-F238E27FC236}">
                <a16:creationId xmlns:a16="http://schemas.microsoft.com/office/drawing/2014/main" id="{688CC0D9-7D94-4611-B10E-A8B06791C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464" y="4209641"/>
            <a:ext cx="3638776" cy="2046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8813" y="970671"/>
            <a:ext cx="4023360" cy="3017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00135" y="3235568"/>
            <a:ext cx="4104967" cy="30787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5038165" y="1277614"/>
            <a:ext cx="37293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шрифты с засечками</a:t>
            </a:r>
          </a:p>
        </p:txBody>
      </p:sp>
      <p:pic>
        <p:nvPicPr>
          <p:cNvPr id="9" name="Picture 10" descr="https://ashtonridge3.com/wp-content/uploads/2017/10/thanku-icon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34010" y="1418742"/>
            <a:ext cx="604081" cy="5892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5211732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 t="2450" r="2308"/>
          <a:stretch>
            <a:fillRect/>
          </a:stretch>
        </p:blipFill>
        <p:spPr bwMode="auto">
          <a:xfrm flipH="1" flipV="1">
            <a:off x="-13365" y="0"/>
            <a:ext cx="9157365" cy="6889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4" descr="https://cs13.pikabu.ru/avatars/99/x99137-902638503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7840" y="427439"/>
            <a:ext cx="663573" cy="663573"/>
          </a:xfrm>
          <a:prstGeom prst="rect">
            <a:avLst/>
          </a:prstGeom>
          <a:noFill/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1083212" y="489822"/>
            <a:ext cx="70057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прописные буквы в основном тексте</a:t>
            </a:r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53550" y="1392698"/>
            <a:ext cx="6794695" cy="50960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t="2450" r="2308"/>
          <a:stretch>
            <a:fillRect/>
          </a:stretch>
        </p:blipFill>
        <p:spPr bwMode="auto">
          <a:xfrm flipH="1" flipV="1">
            <a:off x="0" y="0"/>
            <a:ext cx="9157365" cy="6889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10" descr="https://ashtonridge3.com/wp-content/uploads/2017/10/thanku-ic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012" y="844061"/>
            <a:ext cx="601934" cy="587181"/>
          </a:xfrm>
          <a:prstGeom prst="rect">
            <a:avLst/>
          </a:prstGeom>
          <a:noFill/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06EAD736-1641-49A6-9700-25A472A7217E}"/>
              </a:ext>
            </a:extLst>
          </p:cNvPr>
          <p:cNvSpPr/>
          <p:nvPr/>
        </p:nvSpPr>
        <p:spPr>
          <a:xfrm>
            <a:off x="1327121" y="678989"/>
            <a:ext cx="781687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ea typeface="DengXian" panose="02010600030101010101" pitchFamily="2" charset="-122"/>
                <a:cs typeface="Arial" pitchFamily="34" charset="0"/>
              </a:rPr>
              <a:t>кегль для заголовка 24 - 53 пункта,</a:t>
            </a:r>
          </a:p>
          <a:p>
            <a:pPr algn="just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ea typeface="DengXian" panose="02010600030101010101" pitchFamily="2" charset="-122"/>
                <a:cs typeface="Arial" pitchFamily="34" charset="0"/>
              </a:rPr>
              <a:t>для обычного текста 18 - 35 пунктов</a:t>
            </a:r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5240" y="2221747"/>
            <a:ext cx="237763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Заголовок -24 </a:t>
            </a:r>
            <a:r>
              <a:rPr lang="ru-RU" sz="24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пт</a:t>
            </a:r>
            <a:endParaRPr lang="ru-RU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37373" y="2711772"/>
            <a:ext cx="5029005" cy="9079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3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Заголовок -53 </a:t>
            </a:r>
            <a:r>
              <a:rPr lang="ru-RU" sz="53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пт</a:t>
            </a:r>
            <a:endParaRPr lang="ru-RU" sz="53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87262" y="4093698"/>
            <a:ext cx="4431323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Обычный текст – 18 </a:t>
            </a:r>
            <a:r>
              <a:rPr lang="ru-RU" dirty="0" err="1"/>
              <a:t>пт</a:t>
            </a:r>
            <a:endParaRPr lang="ru-RU" dirty="0"/>
          </a:p>
          <a:p>
            <a:r>
              <a:rPr lang="ru-RU" sz="3500" dirty="0"/>
              <a:t>Обычный текст – 35 </a:t>
            </a:r>
            <a:r>
              <a:rPr lang="ru-RU" sz="3500" dirty="0" err="1"/>
              <a:t>пт</a:t>
            </a:r>
            <a:endParaRPr lang="ru-RU" sz="3500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t="2450" r="2308"/>
          <a:stretch>
            <a:fillRect/>
          </a:stretch>
        </p:blipFill>
        <p:spPr bwMode="auto">
          <a:xfrm flipH="1" flipV="1">
            <a:off x="-13365" y="0"/>
            <a:ext cx="9157365" cy="6889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1141415" y="939990"/>
            <a:ext cx="37293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контрастные цвета</a:t>
            </a:r>
          </a:p>
        </p:txBody>
      </p:sp>
      <p:pic>
        <p:nvPicPr>
          <p:cNvPr id="7" name="Picture 10" descr="https://ashtonridge3.com/wp-content/uploads/2017/10/thanku-ic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6929" y="844061"/>
            <a:ext cx="601934" cy="587181"/>
          </a:xfrm>
          <a:prstGeom prst="rect">
            <a:avLst/>
          </a:prstGeom>
          <a:noFill/>
        </p:spPr>
      </p:pic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95557" y="3705078"/>
            <a:ext cx="3685279" cy="27639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7623" y="1638544"/>
            <a:ext cx="3924888" cy="29436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4895144" y="2907122"/>
            <a:ext cx="37293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цвета в одной тональности</a:t>
            </a:r>
          </a:p>
        </p:txBody>
      </p:sp>
      <p:pic>
        <p:nvPicPr>
          <p:cNvPr id="10" name="Picture 4" descr="https://cs13.pikabu.ru/avatars/99/x99137-902638503.pn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24419" y="2875217"/>
            <a:ext cx="663573" cy="6635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t="2450" r="2308"/>
          <a:stretch>
            <a:fillRect/>
          </a:stretch>
        </p:blipFill>
        <p:spPr bwMode="auto">
          <a:xfrm flipH="1" flipV="1">
            <a:off x="-13365" y="0"/>
            <a:ext cx="9157365" cy="6889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1169549" y="785244"/>
            <a:ext cx="58080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смешение разных шрифтов</a:t>
            </a:r>
          </a:p>
        </p:txBody>
      </p:sp>
      <p:pic>
        <p:nvPicPr>
          <p:cNvPr id="6" name="Picture 4" descr="https://cs13.pikabu.ru/avatars/99/x99137-902638503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9195" y="680657"/>
            <a:ext cx="663573" cy="663573"/>
          </a:xfrm>
          <a:prstGeom prst="rect">
            <a:avLst/>
          </a:prstGeom>
          <a:noFill/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5333" y="1533095"/>
            <a:ext cx="6883399" cy="5189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t="2450" r="2308"/>
          <a:stretch>
            <a:fillRect/>
          </a:stretch>
        </p:blipFill>
        <p:spPr bwMode="auto">
          <a:xfrm flipH="1" flipV="1">
            <a:off x="-13365" y="0"/>
            <a:ext cx="9157365" cy="6889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10" descr="https://ashtonridge3.com/wp-content/uploads/2017/10/thanku-ic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01079" y="1110229"/>
            <a:ext cx="601934" cy="587181"/>
          </a:xfrm>
          <a:prstGeom prst="rect">
            <a:avLst/>
          </a:prstGeom>
          <a:noFill/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4601028" y="991124"/>
            <a:ext cx="396284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цвета тёмных оттенков</a:t>
            </a:r>
          </a:p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(черный , синий)</a:t>
            </a:r>
          </a:p>
        </p:txBody>
      </p:sp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3200" y="340352"/>
            <a:ext cx="3918857" cy="29391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349492" y="4083447"/>
            <a:ext cx="54704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красный цвет </a:t>
            </a:r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- для заострения внимания</a:t>
            </a:r>
          </a:p>
        </p:txBody>
      </p:sp>
      <p:pic>
        <p:nvPicPr>
          <p:cNvPr id="8" name="Picture 10" descr="https://ashtonridge3.com/wp-content/uploads/2017/10/thanku-ic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9540" y="4146284"/>
            <a:ext cx="601934" cy="587181"/>
          </a:xfrm>
          <a:prstGeom prst="rect">
            <a:avLst/>
          </a:prstGeom>
          <a:noFill/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35788" y="3439886"/>
            <a:ext cx="3930804" cy="29481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t="2450" r="2308"/>
          <a:stretch>
            <a:fillRect/>
          </a:stretch>
        </p:blipFill>
        <p:spPr bwMode="auto">
          <a:xfrm flipH="1" flipV="1">
            <a:off x="-13365" y="0"/>
            <a:ext cx="9157365" cy="6889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0" y="194400"/>
            <a:ext cx="54704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Расположение информации:</a:t>
            </a:r>
          </a:p>
        </p:txBody>
      </p:sp>
      <p:graphicFrame>
        <p:nvGraphicFramePr>
          <p:cNvPr id="6" name="Схема 5"/>
          <p:cNvGraphicFramePr/>
          <p:nvPr/>
        </p:nvGraphicFramePr>
        <p:xfrm>
          <a:off x="454856" y="693616"/>
          <a:ext cx="7802879" cy="3540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03705" y="4065563"/>
            <a:ext cx="3723249" cy="27924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60880" y="4087501"/>
            <a:ext cx="3693999" cy="27704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Овал 8"/>
          <p:cNvSpPr/>
          <p:nvPr/>
        </p:nvSpPr>
        <p:spPr>
          <a:xfrm>
            <a:off x="3847179" y="4406537"/>
            <a:ext cx="731520" cy="1406769"/>
          </a:xfrm>
          <a:prstGeom prst="ellipse">
            <a:avLst/>
          </a:prstGeom>
          <a:solidFill>
            <a:schemeClr val="bg1">
              <a:alpha val="0"/>
            </a:schemeClr>
          </a:solidFill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t="2450" r="2308"/>
          <a:stretch>
            <a:fillRect/>
          </a:stretch>
        </p:blipFill>
        <p:spPr bwMode="auto">
          <a:xfrm flipH="1">
            <a:off x="-13365" y="0"/>
            <a:ext cx="9157365" cy="6889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689317" y="219779"/>
            <a:ext cx="79201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>
                <a:solidFill>
                  <a:srgbClr val="C00000"/>
                </a:solidFill>
              </a:rPr>
              <a:t>Графические объекты</a:t>
            </a:r>
          </a:p>
        </p:txBody>
      </p:sp>
      <p:pic>
        <p:nvPicPr>
          <p:cNvPr id="11269" name="Picture 5" descr="https://dumisoft.com/wp-content/uploads/2018/08/New_remastered_tick-100x1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710" y="1090246"/>
            <a:ext cx="952500" cy="952500"/>
          </a:xfrm>
          <a:prstGeom prst="rect">
            <a:avLst/>
          </a:prstGeom>
          <a:noFill/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618978" y="1165071"/>
            <a:ext cx="50784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смысловая нагрузка</a:t>
            </a:r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1945" y="2097809"/>
            <a:ext cx="4600136" cy="34501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08620" y="3141755"/>
            <a:ext cx="4471184" cy="3353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t="2450" r="2308"/>
          <a:stretch>
            <a:fillRect/>
          </a:stretch>
        </p:blipFill>
        <p:spPr bwMode="auto">
          <a:xfrm flipH="1" flipV="1">
            <a:off x="0" y="0"/>
            <a:ext cx="9157365" cy="6889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5" descr="https://dumisoft.com/wp-content/uploads/2018/08/New_remastered_tick-100x1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3981"/>
            <a:ext cx="952500" cy="952500"/>
          </a:xfrm>
          <a:prstGeom prst="rect">
            <a:avLst/>
          </a:prstGeom>
          <a:noFill/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858127" y="349146"/>
            <a:ext cx="65696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краткий сопроводительный текст</a:t>
            </a:r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0978" y="1219199"/>
            <a:ext cx="4501812" cy="33763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4173" y="2975429"/>
            <a:ext cx="4615542" cy="34616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t="2450" r="2308"/>
          <a:stretch>
            <a:fillRect/>
          </a:stretch>
        </p:blipFill>
        <p:spPr bwMode="auto">
          <a:xfrm flipH="1" flipV="1">
            <a:off x="0" y="0"/>
            <a:ext cx="9157365" cy="6889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5" descr="https://dumisoft.com/wp-content/uploads/2018/08/New_remastered_tick-100x1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0429" y="275659"/>
            <a:ext cx="952500" cy="952500"/>
          </a:xfrm>
          <a:prstGeom prst="rect">
            <a:avLst/>
          </a:prstGeom>
          <a:noFill/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1376625" y="360533"/>
            <a:ext cx="50784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визуализация текста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950" y="1291770"/>
            <a:ext cx="4205131" cy="23537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0474" y="2075543"/>
            <a:ext cx="4239285" cy="2384598"/>
          </a:xfrm>
          <a:prstGeom prst="rect">
            <a:avLst/>
          </a:prstGeom>
          <a:ln cap="sq">
            <a:solidFill>
              <a:schemeClr val="tx1"/>
            </a:solidFill>
            <a:beve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3311" y="3988722"/>
            <a:ext cx="4572000" cy="2571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0" name="Picture 2" descr="https://static.tildacdn.com/tild3034-3432-4031-a461-366462636333/cross-red.png"/>
          <p:cNvPicPr>
            <a:picLocks noChangeAspect="1" noChangeArrowheads="1"/>
          </p:cNvPicPr>
          <p:nvPr/>
        </p:nvPicPr>
        <p:blipFill>
          <a:blip r:embed="rId7" cstate="print"/>
          <a:srcRect l="11628" t="7530" r="18272" b="18275"/>
          <a:stretch>
            <a:fillRect/>
          </a:stretch>
        </p:blipFill>
        <p:spPr bwMode="auto">
          <a:xfrm>
            <a:off x="174172" y="1219201"/>
            <a:ext cx="4470400" cy="25254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t="2450" r="2308"/>
          <a:stretch>
            <a:fillRect/>
          </a:stretch>
        </p:blipFill>
        <p:spPr bwMode="auto">
          <a:xfrm flipH="1" flipV="1">
            <a:off x="-13365" y="0"/>
            <a:ext cx="9157365" cy="6889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5" descr="https://dumisoft.com/wp-content/uploads/2018/08/New_remastered_tick-100x1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7925" y="0"/>
            <a:ext cx="952500" cy="952500"/>
          </a:xfrm>
          <a:prstGeom prst="rect">
            <a:avLst/>
          </a:prstGeom>
          <a:noFill/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1772528" y="306942"/>
            <a:ext cx="50784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оптимизация изображения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3141" y="1034310"/>
            <a:ext cx="6481486" cy="37242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/>
          <a:srcRect b="87604"/>
          <a:stretch>
            <a:fillRect/>
          </a:stretch>
        </p:blipFill>
        <p:spPr bwMode="auto">
          <a:xfrm>
            <a:off x="182880" y="5264945"/>
            <a:ext cx="8772434" cy="8571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7018662" y="2310730"/>
            <a:ext cx="17624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M</a:t>
            </a:r>
            <a:r>
              <a:rPr lang="en-US" i="1" dirty="0"/>
              <a:t>S </a:t>
            </a:r>
            <a:r>
              <a:rPr lang="ru-RU" i="1" dirty="0" err="1"/>
              <a:t>Office</a:t>
            </a:r>
            <a:r>
              <a:rPr lang="ru-RU" i="1" dirty="0"/>
              <a:t> </a:t>
            </a:r>
            <a:r>
              <a:rPr lang="ru-RU" i="1" dirty="0" err="1"/>
              <a:t>Picture</a:t>
            </a:r>
            <a:r>
              <a:rPr lang="ru-RU" i="1" dirty="0"/>
              <a:t> </a:t>
            </a:r>
            <a:r>
              <a:rPr lang="ru-RU" i="1" dirty="0" err="1"/>
              <a:t>Manager</a:t>
            </a:r>
            <a:endParaRPr lang="ru-RU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032781" y="6211669"/>
            <a:ext cx="53259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/>
              <a:t>панель настройки изображения M</a:t>
            </a:r>
            <a:r>
              <a:rPr lang="en-US" i="1" dirty="0"/>
              <a:t>S</a:t>
            </a:r>
            <a:r>
              <a:rPr lang="ru-RU" i="1" dirty="0"/>
              <a:t> </a:t>
            </a:r>
            <a:r>
              <a:rPr lang="en-US" i="1" dirty="0"/>
              <a:t>Power Point</a:t>
            </a:r>
            <a:endParaRPr lang="ru-RU" i="1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https://dumisoft.com/wp-content/uploads/2018/08/New_remastered_tick-100x10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337" y="323557"/>
            <a:ext cx="952500" cy="952500"/>
          </a:xfrm>
          <a:prstGeom prst="rect">
            <a:avLst/>
          </a:prstGeom>
          <a:noFill/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1266090" y="377280"/>
            <a:ext cx="659774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прозрачный фон для отдельных тематических изображений</a:t>
            </a:r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9337" y="1514417"/>
            <a:ext cx="4471851" cy="27882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2" descr="https://static.tildacdn.com/tild3034-3432-4031-a461-366462636333/cross-red.png"/>
          <p:cNvPicPr>
            <a:picLocks noChangeAspect="1" noChangeArrowheads="1"/>
          </p:cNvPicPr>
          <p:nvPr/>
        </p:nvPicPr>
        <p:blipFill>
          <a:blip r:embed="rId4" cstate="print"/>
          <a:srcRect l="11628" t="7530" r="18272" b="18275"/>
          <a:stretch>
            <a:fillRect/>
          </a:stretch>
        </p:blipFill>
        <p:spPr bwMode="auto">
          <a:xfrm>
            <a:off x="0" y="1254034"/>
            <a:ext cx="5179496" cy="2926079"/>
          </a:xfrm>
          <a:prstGeom prst="rect">
            <a:avLst/>
          </a:prstGeom>
          <a:noFill/>
        </p:spPr>
      </p:pic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62400" y="3213796"/>
            <a:ext cx="4998720" cy="31036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t="2450" r="2308"/>
          <a:stretch>
            <a:fillRect/>
          </a:stretch>
        </p:blipFill>
        <p:spPr bwMode="auto">
          <a:xfrm flipV="1">
            <a:off x="0" y="-31506"/>
            <a:ext cx="9157365" cy="6889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5" descr="https://dumisoft.com/wp-content/uploads/2018/08/New_remastered_tick-100x1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1163" y="1202787"/>
            <a:ext cx="952500" cy="952500"/>
          </a:xfrm>
          <a:prstGeom prst="rect">
            <a:avLst/>
          </a:prstGeom>
          <a:noFill/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0" y="219779"/>
            <a:ext cx="9143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>
                <a:solidFill>
                  <a:srgbClr val="C00000"/>
                </a:solidFill>
              </a:rPr>
              <a:t>Звук, видео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1713914" y="1331538"/>
            <a:ext cx="7078393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соответствие тематике</a:t>
            </a:r>
          </a:p>
          <a:p>
            <a:endParaRPr 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оптимальная громкость</a:t>
            </a:r>
          </a:p>
          <a:p>
            <a:endParaRPr 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рациональность использования</a:t>
            </a:r>
          </a:p>
          <a:p>
            <a:endParaRPr 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работоспособность гиперссылок</a:t>
            </a:r>
          </a:p>
          <a:p>
            <a:endParaRPr 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качество</a:t>
            </a:r>
          </a:p>
          <a:p>
            <a:endParaRPr 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корректный формат</a:t>
            </a:r>
          </a:p>
          <a:p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endParaRPr lang="ru-RU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5" descr="https://dumisoft.com/wp-content/uploads/2018/08/New_remastered_tick-100x1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1021" y="2846362"/>
            <a:ext cx="952500" cy="952500"/>
          </a:xfrm>
          <a:prstGeom prst="rect">
            <a:avLst/>
          </a:prstGeom>
          <a:noFill/>
        </p:spPr>
      </p:pic>
      <p:pic>
        <p:nvPicPr>
          <p:cNvPr id="9" name="Picture 5" descr="https://dumisoft.com/wp-content/uploads/2018/08/New_remastered_tick-100x1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8819" y="2058572"/>
            <a:ext cx="952500" cy="952500"/>
          </a:xfrm>
          <a:prstGeom prst="rect">
            <a:avLst/>
          </a:prstGeom>
          <a:noFill/>
        </p:spPr>
      </p:pic>
      <p:pic>
        <p:nvPicPr>
          <p:cNvPr id="11" name="Picture 5" descr="https://dumisoft.com/wp-content/uploads/2018/08/New_remastered_tick-100x1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4608" y="3603673"/>
            <a:ext cx="952500" cy="952500"/>
          </a:xfrm>
          <a:prstGeom prst="rect">
            <a:avLst/>
          </a:prstGeom>
          <a:noFill/>
        </p:spPr>
      </p:pic>
      <p:pic>
        <p:nvPicPr>
          <p:cNvPr id="13" name="Picture 5" descr="https://dumisoft.com/wp-content/uploads/2018/08/New_remastered_tick-100x1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8196" y="4304713"/>
            <a:ext cx="952500" cy="952500"/>
          </a:xfrm>
          <a:prstGeom prst="rect">
            <a:avLst/>
          </a:prstGeom>
          <a:noFill/>
        </p:spPr>
      </p:pic>
      <p:pic>
        <p:nvPicPr>
          <p:cNvPr id="14" name="Picture 5" descr="https://dumisoft.com/wp-content/uploads/2018/08/New_remastered_tick-100x1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6332" y="5078436"/>
            <a:ext cx="952500" cy="952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t="2450" r="2308"/>
          <a:stretch>
            <a:fillRect/>
          </a:stretch>
        </p:blipFill>
        <p:spPr bwMode="auto">
          <a:xfrm flipV="1">
            <a:off x="0" y="-31506"/>
            <a:ext cx="9157365" cy="6889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689317" y="219779"/>
            <a:ext cx="79201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>
                <a:solidFill>
                  <a:srgbClr val="C00000"/>
                </a:solidFill>
              </a:rPr>
              <a:t>Анимация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11B66B8-7CD2-4F2A-B9AF-C3E94C2FAE70}"/>
              </a:ext>
            </a:extLst>
          </p:cNvPr>
          <p:cNvSpPr/>
          <p:nvPr/>
        </p:nvSpPr>
        <p:spPr>
          <a:xfrm>
            <a:off x="1327479" y="1249477"/>
            <a:ext cx="73100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целесообразность использования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11B66B8-7CD2-4F2A-B9AF-C3E94C2FAE70}"/>
              </a:ext>
            </a:extLst>
          </p:cNvPr>
          <p:cNvSpPr/>
          <p:nvPr/>
        </p:nvSpPr>
        <p:spPr>
          <a:xfrm>
            <a:off x="2349305" y="2527291"/>
            <a:ext cx="63562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единый стиль</a:t>
            </a:r>
          </a:p>
        </p:txBody>
      </p:sp>
      <p:pic>
        <p:nvPicPr>
          <p:cNvPr id="4102" name="Picture 6" descr="https://assets.faceit-cdn.net/avatars/2f680edc-68bb-4364-84f6-2fc03a6f6032_155121050076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4892" y="1322363"/>
            <a:ext cx="471586" cy="471586"/>
          </a:xfrm>
          <a:prstGeom prst="rect">
            <a:avLst/>
          </a:prstGeom>
          <a:noFill/>
        </p:spPr>
      </p:pic>
      <p:pic>
        <p:nvPicPr>
          <p:cNvPr id="10" name="Picture 6" descr="https://assets.faceit-cdn.net/avatars/2f680edc-68bb-4364-84f6-2fc03a6f6032_155121050076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42878" y="2616590"/>
            <a:ext cx="497377" cy="49737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001523992"/>
              </p:ext>
            </p:extLst>
          </p:nvPr>
        </p:nvGraphicFramePr>
        <p:xfrm>
          <a:off x="267286" y="1565812"/>
          <a:ext cx="862349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8CEAD8C-9DED-4E0A-A76E-C6B3F8260E84}"/>
              </a:ext>
            </a:extLst>
          </p:cNvPr>
          <p:cNvSpPr/>
          <p:nvPr/>
        </p:nvSpPr>
        <p:spPr>
          <a:xfrm>
            <a:off x="689317" y="219779"/>
            <a:ext cx="792011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C00000"/>
                </a:solidFill>
              </a:rPr>
              <a:t>Презентация –</a:t>
            </a:r>
          </a:p>
          <a:p>
            <a:pPr algn="ctr"/>
            <a:r>
              <a:rPr lang="ru-RU" sz="3200" b="1" i="1" dirty="0">
                <a:solidFill>
                  <a:srgbClr val="C00000"/>
                </a:solidFill>
              </a:rPr>
              <a:t>вспомогательный элемент защиты.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1129</TotalTime>
  <Words>925</Words>
  <Application>Microsoft Office PowerPoint</Application>
  <PresentationFormat>Экран (4:3)</PresentationFormat>
  <Paragraphs>339</Paragraphs>
  <Slides>53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53</vt:i4>
      </vt:variant>
    </vt:vector>
  </HeadingPairs>
  <TitlesOfParts>
    <vt:vector size="59" baseType="lpstr">
      <vt:lpstr>Arial</vt:lpstr>
      <vt:lpstr>Arial Black</vt:lpstr>
      <vt:lpstr>Calibri</vt:lpstr>
      <vt:lpstr>Calibri Light</vt:lpstr>
      <vt:lpstr>Constantia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PJSC "New Engineering Technologies"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Иван Максимов</cp:lastModifiedBy>
  <cp:revision>177</cp:revision>
  <dcterms:created xsi:type="dcterms:W3CDTF">2016-11-18T14:12:19Z</dcterms:created>
  <dcterms:modified xsi:type="dcterms:W3CDTF">2025-01-08T18:07:59Z</dcterms:modified>
</cp:coreProperties>
</file>