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23"/>
  </p:notesMasterIdLst>
  <p:sldIdLst>
    <p:sldId id="350" r:id="rId2"/>
    <p:sldId id="376" r:id="rId3"/>
    <p:sldId id="357" r:id="rId4"/>
    <p:sldId id="358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72" r:id="rId18"/>
    <p:sldId id="373" r:id="rId19"/>
    <p:sldId id="374" r:id="rId20"/>
    <p:sldId id="375" r:id="rId21"/>
    <p:sldId id="286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E0DAB89-979E-44A1-8D06-921FDEA5682D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3EF4BB-845A-4ABE-B497-4C8FC87AB6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20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41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50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57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4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58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8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51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2" name="Freeform 13"/>
                  <p:cNvSpPr>
                    <a:spLocks/>
                  </p:cNvSpPr>
                  <p:nvPr/>
                </p:nvSpPr>
                <p:spPr bwMode="auto">
                  <a:xfrm>
                    <a:off x="262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3" name="Freeform 14"/>
                  <p:cNvSpPr>
                    <a:spLocks/>
                  </p:cNvSpPr>
                  <p:nvPr/>
                </p:nvSpPr>
                <p:spPr bwMode="auto">
                  <a:xfrm>
                    <a:off x="269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4" name="Freeform 15"/>
                  <p:cNvSpPr>
                    <a:spLocks/>
                  </p:cNvSpPr>
                  <p:nvPr/>
                </p:nvSpPr>
                <p:spPr bwMode="auto">
                  <a:xfrm>
                    <a:off x="244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5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6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pic>
              <p:nvPicPr>
                <p:cNvPr id="42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3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4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5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6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7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8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9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21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22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3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4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5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6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7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8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9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0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2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3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4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5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6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7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8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9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40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9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3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/>
            </a:p>
          </p:txBody>
        </p:sp>
      </p:grpSp>
      <p:sp>
        <p:nvSpPr>
          <p:cNvPr id="120889" name="Rectangle 5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370013"/>
            <a:ext cx="6965950" cy="20574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0890" name="Rectangle 5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727200" y="3886200"/>
            <a:ext cx="5640388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9" name="Rectangle 5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3DA63-4ECD-40B1-AF4E-5485140E36C0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60" name="Rectangle 6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" name="Rectangle 6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741A9-BFBA-458A-8D2B-6646BDF6C9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D2CAE-ADAB-4676-B7FE-296B2E698570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1EE99-91DA-4A3C-8FF4-4871AED35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BDC26-150E-44E8-84A2-6EBC570CD711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7ACEC-4A31-4D5D-8294-C270C48A7C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376AC-3946-43B2-BA63-B2EE73E797E9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8C19A-E002-446E-A7E3-A83CC7C945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7B36E-FAAA-4CF3-B489-8BE88723BA90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8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88BF5-3802-4CF2-B524-22E8F4D43F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6120E-136F-4F85-BF9C-355C2FB93D85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AA7A5-030E-48A6-A344-27C90C1958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6F4E3-64EA-4AC9-8091-7568256E0CAD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3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39B82-9D0A-470C-8A71-07DDB315F8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ABAFB-472E-41B2-8929-7F95705F5C9E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5AA95-1244-43FB-9DA4-D8A3EE88C3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F1334-4D49-4C1A-9E8C-959E2AC7BF09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6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CF22A-9D9B-4434-8D6D-AA1E87CAE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58F22-8671-4D25-BB91-0685F52CACF6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82CD7-5014-4C80-8F71-EA35AEB657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27713" y="227013"/>
            <a:ext cx="1868487" cy="5868987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9075" y="227013"/>
            <a:ext cx="5456238" cy="5868987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EF8B1-34F2-4802-9740-2249B9CEC0E9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5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FAF85-B2CC-456E-B2CB-D256E960A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219075" y="227013"/>
            <a:ext cx="7477125" cy="5868987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3" name="Rectangle 5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75404-FED1-413B-B938-519F00507273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4" name="Rectangle 6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F5B25-89A5-4EDA-826C-279E549DAE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70700"/>
            <a:chOff x="0" y="0"/>
            <a:chExt cx="5770" cy="4328"/>
          </a:xfrm>
        </p:grpSpPr>
        <p:sp>
          <p:nvSpPr>
            <p:cNvPr id="119811" name="Rectangle 3"/>
            <p:cNvSpPr>
              <a:spLocks noChangeArrowheads="1"/>
            </p:cNvSpPr>
            <p:nvPr/>
          </p:nvSpPr>
          <p:spPr bwMode="hidden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119812" name="Rectangle 4"/>
            <p:cNvSpPr>
              <a:spLocks noChangeArrowheads="1"/>
            </p:cNvSpPr>
            <p:nvPr/>
          </p:nvSpPr>
          <p:spPr bwMode="hidden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119813" name="Rectangle 5"/>
            <p:cNvSpPr>
              <a:spLocks noChangeArrowheads="1"/>
            </p:cNvSpPr>
            <p:nvPr/>
          </p:nvSpPr>
          <p:spPr bwMode="auto"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grpSp>
          <p:nvGrpSpPr>
            <p:cNvPr id="1035" name="Group 6"/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4944" y="1"/>
              <a:chExt cx="816" cy="3974"/>
            </a:xfrm>
          </p:grpSpPr>
          <p:grpSp>
            <p:nvGrpSpPr>
              <p:cNvPr id="1047" name="Group 7"/>
              <p:cNvGrpSpPr>
                <a:grpSpLocks/>
              </p:cNvGrpSpPr>
              <p:nvPr userDrawn="1"/>
            </p:nvGrpSpPr>
            <p:grpSpPr bwMode="auto">
              <a:xfrm>
                <a:off x="5280" y="1"/>
                <a:ext cx="480" cy="1430"/>
                <a:chOff x="5280" y="1"/>
                <a:chExt cx="480" cy="1430"/>
              </a:xfrm>
            </p:grpSpPr>
            <p:grpSp>
              <p:nvGrpSpPr>
                <p:cNvPr id="1068" name="Group 8"/>
                <p:cNvGrpSpPr>
                  <a:grpSpLocks/>
                </p:cNvGrpSpPr>
                <p:nvPr userDrawn="1"/>
              </p:nvGrpSpPr>
              <p:grpSpPr bwMode="auto">
                <a:xfrm rot="-5400000">
                  <a:off x="5484" y="0"/>
                  <a:ext cx="174" cy="176"/>
                  <a:chOff x="1657" y="323"/>
                  <a:chExt cx="1691" cy="2560"/>
                </a:xfrm>
              </p:grpSpPr>
              <p:grpSp>
                <p:nvGrpSpPr>
                  <p:cNvPr id="107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1657" y="323"/>
                    <a:ext cx="1691" cy="2560"/>
                    <a:chOff x="1657" y="323"/>
                    <a:chExt cx="1691" cy="2560"/>
                  </a:xfrm>
                </p:grpSpPr>
                <p:sp>
                  <p:nvSpPr>
                    <p:cNvPr id="119818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2143" y="323"/>
                      <a:ext cx="1234" cy="2560"/>
                    </a:xfrm>
                    <a:custGeom>
                      <a:avLst/>
                      <a:gdLst/>
                      <a:ahLst/>
                      <a:cxnLst>
                        <a:cxn ang="0">
                          <a:pos x="337" y="283"/>
                        </a:cxn>
                        <a:cxn ang="0">
                          <a:pos x="415" y="115"/>
                        </a:cxn>
                        <a:cxn ang="0">
                          <a:pos x="583" y="7"/>
                        </a:cxn>
                        <a:cxn ang="0">
                          <a:pos x="895" y="61"/>
                        </a:cxn>
                        <a:cxn ang="0">
                          <a:pos x="1051" y="349"/>
                        </a:cxn>
                        <a:cxn ang="0">
                          <a:pos x="979" y="769"/>
                        </a:cxn>
                        <a:cxn ang="0">
                          <a:pos x="943" y="943"/>
                        </a:cxn>
                        <a:cxn ang="0">
                          <a:pos x="1105" y="1075"/>
                        </a:cxn>
                        <a:cxn ang="0">
                          <a:pos x="1231" y="1525"/>
                        </a:cxn>
                        <a:cxn ang="0">
                          <a:pos x="1123" y="1969"/>
                        </a:cxn>
                        <a:cxn ang="0">
                          <a:pos x="907" y="2077"/>
                        </a:cxn>
                        <a:cxn ang="0">
                          <a:pos x="721" y="2059"/>
                        </a:cxn>
                        <a:cxn ang="0">
                          <a:pos x="655" y="2251"/>
                        </a:cxn>
                        <a:cxn ang="0">
                          <a:pos x="529" y="2527"/>
                        </a:cxn>
                        <a:cxn ang="0">
                          <a:pos x="211" y="2509"/>
                        </a:cxn>
                        <a:cxn ang="0">
                          <a:pos x="31" y="2227"/>
                        </a:cxn>
                        <a:cxn ang="0">
                          <a:pos x="25" y="1969"/>
                        </a:cxn>
                        <a:cxn ang="0">
                          <a:pos x="145" y="1651"/>
                        </a:cxn>
                        <a:cxn ang="0">
                          <a:pos x="259" y="1513"/>
                        </a:cxn>
                        <a:cxn ang="0">
                          <a:pos x="217" y="1729"/>
                        </a:cxn>
                        <a:cxn ang="0">
                          <a:pos x="73" y="2023"/>
                        </a:cxn>
                        <a:cxn ang="0">
                          <a:pos x="169" y="2323"/>
                        </a:cxn>
                        <a:cxn ang="0">
                          <a:pos x="439" y="2431"/>
                        </a:cxn>
                        <a:cxn ang="0">
                          <a:pos x="595" y="2227"/>
                        </a:cxn>
                        <a:cxn ang="0">
                          <a:pos x="577" y="1807"/>
                        </a:cxn>
                        <a:cxn ang="0">
                          <a:pos x="493" y="1531"/>
                        </a:cxn>
                        <a:cxn ang="0">
                          <a:pos x="535" y="1459"/>
                        </a:cxn>
                        <a:cxn ang="0">
                          <a:pos x="625" y="1633"/>
                        </a:cxn>
                        <a:cxn ang="0">
                          <a:pos x="721" y="1933"/>
                        </a:cxn>
                        <a:cxn ang="0">
                          <a:pos x="967" y="1963"/>
                        </a:cxn>
                        <a:cxn ang="0">
                          <a:pos x="1135" y="1687"/>
                        </a:cxn>
                        <a:cxn ang="0">
                          <a:pos x="1117" y="1273"/>
                        </a:cxn>
                        <a:cxn ang="0">
                          <a:pos x="883" y="1057"/>
                        </a:cxn>
                        <a:cxn ang="0">
                          <a:pos x="679" y="1129"/>
                        </a:cxn>
                        <a:cxn ang="0">
                          <a:pos x="577" y="1117"/>
                        </a:cxn>
                        <a:cxn ang="0">
                          <a:pos x="619" y="1033"/>
                        </a:cxn>
                        <a:cxn ang="0">
                          <a:pos x="811" y="937"/>
                        </a:cxn>
                        <a:cxn ang="0">
                          <a:pos x="949" y="613"/>
                        </a:cxn>
                        <a:cxn ang="0">
                          <a:pos x="883" y="175"/>
                        </a:cxn>
                        <a:cxn ang="0">
                          <a:pos x="619" y="103"/>
                        </a:cxn>
                        <a:cxn ang="0">
                          <a:pos x="391" y="355"/>
                        </a:cxn>
                        <a:cxn ang="0">
                          <a:pos x="403" y="763"/>
                        </a:cxn>
                        <a:cxn ang="0">
                          <a:pos x="343" y="949"/>
                        </a:cxn>
                        <a:cxn ang="0">
                          <a:pos x="289" y="685"/>
                        </a:cxn>
                        <a:cxn ang="0">
                          <a:pos x="307" y="367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9819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686" y="381"/>
                      <a:ext cx="865" cy="2065"/>
                    </a:xfrm>
                    <a:custGeom>
                      <a:avLst/>
                      <a:gdLst/>
                      <a:ahLst/>
                      <a:cxnLst>
                        <a:cxn ang="0">
                          <a:pos x="785" y="530"/>
                        </a:cxn>
                        <a:cxn ang="0">
                          <a:pos x="797" y="350"/>
                        </a:cxn>
                        <a:cxn ang="0">
                          <a:pos x="863" y="206"/>
                        </a:cxn>
                        <a:cxn ang="0">
                          <a:pos x="809" y="218"/>
                        </a:cxn>
                        <a:cxn ang="0">
                          <a:pos x="749" y="218"/>
                        </a:cxn>
                        <a:cxn ang="0">
                          <a:pos x="683" y="116"/>
                        </a:cxn>
                        <a:cxn ang="0">
                          <a:pos x="611" y="32"/>
                        </a:cxn>
                        <a:cxn ang="0">
                          <a:pos x="509" y="2"/>
                        </a:cxn>
                        <a:cxn ang="0">
                          <a:pos x="407" y="20"/>
                        </a:cxn>
                        <a:cxn ang="0">
                          <a:pos x="281" y="74"/>
                        </a:cxn>
                        <a:cxn ang="0">
                          <a:pos x="173" y="206"/>
                        </a:cxn>
                        <a:cxn ang="0">
                          <a:pos x="119" y="404"/>
                        </a:cxn>
                        <a:cxn ang="0">
                          <a:pos x="131" y="590"/>
                        </a:cxn>
                        <a:cxn ang="0">
                          <a:pos x="173" y="782"/>
                        </a:cxn>
                        <a:cxn ang="0">
                          <a:pos x="197" y="884"/>
                        </a:cxn>
                        <a:cxn ang="0">
                          <a:pos x="167" y="986"/>
                        </a:cxn>
                        <a:cxn ang="0">
                          <a:pos x="65" y="1124"/>
                        </a:cxn>
                        <a:cxn ang="0">
                          <a:pos x="17" y="1298"/>
                        </a:cxn>
                        <a:cxn ang="0">
                          <a:pos x="5" y="1550"/>
                        </a:cxn>
                        <a:cxn ang="0">
                          <a:pos x="47" y="1748"/>
                        </a:cxn>
                        <a:cxn ang="0">
                          <a:pos x="131" y="1898"/>
                        </a:cxn>
                        <a:cxn ang="0">
                          <a:pos x="299" y="1988"/>
                        </a:cxn>
                        <a:cxn ang="0">
                          <a:pos x="425" y="1982"/>
                        </a:cxn>
                        <a:cxn ang="0">
                          <a:pos x="467" y="1994"/>
                        </a:cxn>
                        <a:cxn ang="0">
                          <a:pos x="497" y="2066"/>
                        </a:cxn>
                        <a:cxn ang="0">
                          <a:pos x="497" y="1964"/>
                        </a:cxn>
                        <a:cxn ang="0">
                          <a:pos x="557" y="1778"/>
                        </a:cxn>
                        <a:cxn ang="0">
                          <a:pos x="617" y="1658"/>
                        </a:cxn>
                        <a:cxn ang="0">
                          <a:pos x="581" y="1700"/>
                        </a:cxn>
                        <a:cxn ang="0">
                          <a:pos x="515" y="1820"/>
                        </a:cxn>
                        <a:cxn ang="0">
                          <a:pos x="407" y="1904"/>
                        </a:cxn>
                        <a:cxn ang="0">
                          <a:pos x="269" y="1898"/>
                        </a:cxn>
                        <a:cxn ang="0">
                          <a:pos x="179" y="1814"/>
                        </a:cxn>
                        <a:cxn ang="0">
                          <a:pos x="113" y="1640"/>
                        </a:cxn>
                        <a:cxn ang="0">
                          <a:pos x="107" y="1394"/>
                        </a:cxn>
                        <a:cxn ang="0">
                          <a:pos x="137" y="1190"/>
                        </a:cxn>
                        <a:cxn ang="0">
                          <a:pos x="203" y="1070"/>
                        </a:cxn>
                        <a:cxn ang="0">
                          <a:pos x="323" y="1022"/>
                        </a:cxn>
                        <a:cxn ang="0">
                          <a:pos x="509" y="1076"/>
                        </a:cxn>
                        <a:cxn ang="0">
                          <a:pos x="611" y="1124"/>
                        </a:cxn>
                        <a:cxn ang="0">
                          <a:pos x="665" y="1100"/>
                        </a:cxn>
                        <a:cxn ang="0">
                          <a:pos x="659" y="1046"/>
                        </a:cxn>
                        <a:cxn ang="0">
                          <a:pos x="611" y="1004"/>
                        </a:cxn>
                        <a:cxn ang="0">
                          <a:pos x="497" y="980"/>
                        </a:cxn>
                        <a:cxn ang="0">
                          <a:pos x="323" y="896"/>
                        </a:cxn>
                        <a:cxn ang="0">
                          <a:pos x="233" y="680"/>
                        </a:cxn>
                        <a:cxn ang="0">
                          <a:pos x="209" y="416"/>
                        </a:cxn>
                        <a:cxn ang="0">
                          <a:pos x="317" y="170"/>
                        </a:cxn>
                        <a:cxn ang="0">
                          <a:pos x="485" y="110"/>
                        </a:cxn>
                        <a:cxn ang="0">
                          <a:pos x="617" y="164"/>
                        </a:cxn>
                        <a:cxn ang="0">
                          <a:pos x="707" y="290"/>
                        </a:cxn>
                        <a:cxn ang="0">
                          <a:pos x="737" y="428"/>
                        </a:cxn>
                        <a:cxn ang="0">
                          <a:pos x="773" y="602"/>
                        </a:cxn>
                        <a:cxn ang="0">
                          <a:pos x="809" y="584"/>
                        </a:cxn>
                        <a:cxn ang="0">
                          <a:pos x="785" y="530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119820" name="Oval 12"/>
                  <p:cNvSpPr>
                    <a:spLocks noChangeArrowheads="1"/>
                  </p:cNvSpPr>
                  <p:nvPr/>
                </p:nvSpPr>
                <p:spPr bwMode="auto">
                  <a:xfrm>
                    <a:off x="2396" y="1428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19821" name="Freeform 13"/>
                  <p:cNvSpPr>
                    <a:spLocks/>
                  </p:cNvSpPr>
                  <p:nvPr/>
                </p:nvSpPr>
                <p:spPr bwMode="auto">
                  <a:xfrm>
                    <a:off x="2629" y="745"/>
                    <a:ext cx="262" cy="524"/>
                  </a:xfrm>
                  <a:custGeom>
                    <a:avLst/>
                    <a:gdLst/>
                    <a:ahLst/>
                    <a:cxnLst>
                      <a:cxn ang="0">
                        <a:pos x="3" y="483"/>
                      </a:cxn>
                      <a:cxn ang="0">
                        <a:pos x="27" y="273"/>
                      </a:cxn>
                      <a:cxn ang="0">
                        <a:pos x="111" y="45"/>
                      </a:cxn>
                      <a:cxn ang="0">
                        <a:pos x="183" y="3"/>
                      </a:cxn>
                      <a:cxn ang="0">
                        <a:pos x="237" y="39"/>
                      </a:cxn>
                      <a:cxn ang="0">
                        <a:pos x="261" y="129"/>
                      </a:cxn>
                      <a:cxn ang="0">
                        <a:pos x="207" y="273"/>
                      </a:cxn>
                      <a:cxn ang="0">
                        <a:pos x="105" y="477"/>
                      </a:cxn>
                      <a:cxn ang="0">
                        <a:pos x="45" y="501"/>
                      </a:cxn>
                      <a:cxn ang="0">
                        <a:pos x="3" y="483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19822" name="Freeform 14"/>
                  <p:cNvSpPr>
                    <a:spLocks/>
                  </p:cNvSpPr>
                  <p:nvPr/>
                </p:nvSpPr>
                <p:spPr bwMode="auto">
                  <a:xfrm>
                    <a:off x="2697" y="1588"/>
                    <a:ext cx="398" cy="349"/>
                  </a:xfrm>
                  <a:custGeom>
                    <a:avLst/>
                    <a:gdLst/>
                    <a:ahLst/>
                    <a:cxnLst>
                      <a:cxn ang="0">
                        <a:pos x="100" y="201"/>
                      </a:cxn>
                      <a:cxn ang="0">
                        <a:pos x="16" y="87"/>
                      </a:cxn>
                      <a:cxn ang="0">
                        <a:pos x="4" y="45"/>
                      </a:cxn>
                      <a:cxn ang="0">
                        <a:pos x="28" y="3"/>
                      </a:cxn>
                      <a:cxn ang="0">
                        <a:pos x="130" y="27"/>
                      </a:cxn>
                      <a:cxn ang="0">
                        <a:pos x="250" y="75"/>
                      </a:cxn>
                      <a:cxn ang="0">
                        <a:pos x="364" y="159"/>
                      </a:cxn>
                      <a:cxn ang="0">
                        <a:pos x="388" y="273"/>
                      </a:cxn>
                      <a:cxn ang="0">
                        <a:pos x="340" y="333"/>
                      </a:cxn>
                      <a:cxn ang="0">
                        <a:pos x="244" y="315"/>
                      </a:cxn>
                      <a:cxn ang="0">
                        <a:pos x="100" y="20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19823" name="Freeform 15"/>
                  <p:cNvSpPr>
                    <a:spLocks/>
                  </p:cNvSpPr>
                  <p:nvPr/>
                </p:nvSpPr>
                <p:spPr bwMode="auto">
                  <a:xfrm>
                    <a:off x="2444" y="1923"/>
                    <a:ext cx="146" cy="567"/>
                  </a:xfrm>
                  <a:custGeom>
                    <a:avLst/>
                    <a:gdLst/>
                    <a:ahLst/>
                    <a:cxnLst>
                      <a:cxn ang="0">
                        <a:pos x="18" y="165"/>
                      </a:cxn>
                      <a:cxn ang="0">
                        <a:pos x="42" y="39"/>
                      </a:cxn>
                      <a:cxn ang="0">
                        <a:pos x="66" y="3"/>
                      </a:cxn>
                      <a:cxn ang="0">
                        <a:pos x="108" y="27"/>
                      </a:cxn>
                      <a:cxn ang="0">
                        <a:pos x="138" y="165"/>
                      </a:cxn>
                      <a:cxn ang="0">
                        <a:pos x="144" y="423"/>
                      </a:cxn>
                      <a:cxn ang="0">
                        <a:pos x="96" y="543"/>
                      </a:cxn>
                      <a:cxn ang="0">
                        <a:pos x="24" y="513"/>
                      </a:cxn>
                      <a:cxn ang="0">
                        <a:pos x="0" y="315"/>
                      </a:cxn>
                      <a:cxn ang="0">
                        <a:pos x="18" y="165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19824" name="Freeform 16"/>
                  <p:cNvSpPr>
                    <a:spLocks/>
                  </p:cNvSpPr>
                  <p:nvPr/>
                </p:nvSpPr>
                <p:spPr bwMode="auto">
                  <a:xfrm>
                    <a:off x="1910" y="1588"/>
                    <a:ext cx="389" cy="247"/>
                  </a:xfrm>
                  <a:custGeom>
                    <a:avLst/>
                    <a:gdLst/>
                    <a:ahLst/>
                    <a:cxnLst>
                      <a:cxn ang="0">
                        <a:pos x="175" y="61"/>
                      </a:cxn>
                      <a:cxn ang="0">
                        <a:pos x="307" y="19"/>
                      </a:cxn>
                      <a:cxn ang="0">
                        <a:pos x="367" y="7"/>
                      </a:cxn>
                      <a:cxn ang="0">
                        <a:pos x="385" y="61"/>
                      </a:cxn>
                      <a:cxn ang="0">
                        <a:pos x="325" y="133"/>
                      </a:cxn>
                      <a:cxn ang="0">
                        <a:pos x="193" y="223"/>
                      </a:cxn>
                      <a:cxn ang="0">
                        <a:pos x="37" y="247"/>
                      </a:cxn>
                      <a:cxn ang="0">
                        <a:pos x="1" y="187"/>
                      </a:cxn>
                      <a:cxn ang="0">
                        <a:pos x="43" y="115"/>
                      </a:cxn>
                      <a:cxn ang="0">
                        <a:pos x="175" y="61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19825" name="Freeform 17"/>
                  <p:cNvSpPr>
                    <a:spLocks/>
                  </p:cNvSpPr>
                  <p:nvPr/>
                </p:nvSpPr>
                <p:spPr bwMode="auto">
                  <a:xfrm>
                    <a:off x="2094" y="934"/>
                    <a:ext cx="233" cy="378"/>
                  </a:xfrm>
                  <a:custGeom>
                    <a:avLst/>
                    <a:gdLst/>
                    <a:ahLst/>
                    <a:cxnLst>
                      <a:cxn ang="0">
                        <a:pos x="78" y="270"/>
                      </a:cxn>
                      <a:cxn ang="0">
                        <a:pos x="24" y="192"/>
                      </a:cxn>
                      <a:cxn ang="0">
                        <a:pos x="0" y="96"/>
                      </a:cxn>
                      <a:cxn ang="0">
                        <a:pos x="24" y="12"/>
                      </a:cxn>
                      <a:cxn ang="0">
                        <a:pos x="120" y="24"/>
                      </a:cxn>
                      <a:cxn ang="0">
                        <a:pos x="180" y="132"/>
                      </a:cxn>
                      <a:cxn ang="0">
                        <a:pos x="234" y="306"/>
                      </a:cxn>
                      <a:cxn ang="0">
                        <a:pos x="204" y="378"/>
                      </a:cxn>
                      <a:cxn ang="0">
                        <a:pos x="168" y="354"/>
                      </a:cxn>
                      <a:cxn ang="0">
                        <a:pos x="78" y="270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pic>
              <p:nvPicPr>
                <p:cNvPr id="1069" name="Picture 18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80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0" name="Picture 19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574" y="14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1" name="Picture 20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424" y="3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2" name="Picture 21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376" y="57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3" name="Picture 22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574" y="5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4" name="Picture 23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472" y="76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5" name="Picture 24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574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6" name="Picture 25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574" y="12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1048" name="Group 26"/>
              <p:cNvGrpSpPr>
                <a:grpSpLocks/>
              </p:cNvGrpSpPr>
              <p:nvPr userDrawn="1"/>
            </p:nvGrpSpPr>
            <p:grpSpPr bwMode="auto">
              <a:xfrm>
                <a:off x="4944" y="1008"/>
                <a:ext cx="522" cy="2967"/>
                <a:chOff x="4944" y="1008"/>
                <a:chExt cx="522" cy="2967"/>
              </a:xfrm>
            </p:grpSpPr>
            <p:pic>
              <p:nvPicPr>
                <p:cNvPr id="1049" name="Picture 27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136" y="10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0" name="Picture 28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184" y="1200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1" name="Picture 29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136" y="158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2" name="Picture 30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80" y="172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3" name="Picture 31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040" y="182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4" name="Picture 32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088" y="201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5" name="Picture 33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80" y="2064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6" name="Picture 34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32" y="23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7" name="Picture 35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92" y="22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8" name="Picture 36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92" y="244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9" name="Picture 37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136" y="25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0" name="Picture 38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32" y="13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1" name="Picture 39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44" y="273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2" name="Picture 40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92" y="307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3" name="Picture 41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232" y="331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4" name="Picture 42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92" y="3408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5" name="Picture 43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088" y="355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6" name="Picture 44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4992" y="3792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7" name="Picture 45"/>
                <p:cNvPicPr>
                  <a:picLocks noChangeAspect="1" noChangeArrowheads="1"/>
                </p:cNvPicPr>
                <p:nvPr userDrawn="1"/>
              </p:nvPicPr>
              <p:blipFill>
                <a:blip r:embed="rId14"/>
                <a:srcRect/>
                <a:stretch>
                  <a:fillRect/>
                </a:stretch>
              </p:blipFill>
              <p:spPr bwMode="auto">
                <a:xfrm>
                  <a:off x="5184" y="3696"/>
                  <a:ext cx="186" cy="18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19854" name="Freeform 46"/>
            <p:cNvSpPr>
              <a:spLocks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/>
              <a:ahLst/>
              <a:cxnLst>
                <a:cxn ang="0">
                  <a:pos x="372" y="154"/>
                </a:cxn>
                <a:cxn ang="0">
                  <a:pos x="378" y="412"/>
                </a:cxn>
                <a:cxn ang="0">
                  <a:pos x="312" y="724"/>
                </a:cxn>
                <a:cxn ang="0">
                  <a:pos x="138" y="928"/>
                </a:cxn>
                <a:cxn ang="0">
                  <a:pos x="0" y="976"/>
                </a:cxn>
                <a:cxn ang="0">
                  <a:pos x="0" y="1222"/>
                </a:cxn>
                <a:cxn ang="0">
                  <a:pos x="750" y="1222"/>
                </a:cxn>
                <a:cxn ang="0">
                  <a:pos x="750" y="178"/>
                </a:cxn>
                <a:cxn ang="0">
                  <a:pos x="372" y="154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55" name="Freeform 47"/>
            <p:cNvSpPr>
              <a:spLocks/>
            </p:cNvSpPr>
            <p:nvPr/>
          </p:nvSpPr>
          <p:spPr bwMode="auto">
            <a:xfrm>
              <a:off x="5001" y="3060"/>
              <a:ext cx="768" cy="1260"/>
            </a:xfrm>
            <a:custGeom>
              <a:avLst/>
              <a:gdLst/>
              <a:ahLst/>
              <a:cxnLst>
                <a:cxn ang="0">
                  <a:pos x="0" y="1260"/>
                </a:cxn>
                <a:cxn ang="0">
                  <a:pos x="0" y="1134"/>
                </a:cxn>
                <a:cxn ang="0">
                  <a:pos x="210" y="1032"/>
                </a:cxn>
                <a:cxn ang="0">
                  <a:pos x="324" y="918"/>
                </a:cxn>
                <a:cxn ang="0">
                  <a:pos x="414" y="714"/>
                </a:cxn>
                <a:cxn ang="0">
                  <a:pos x="450" y="456"/>
                </a:cxn>
                <a:cxn ang="0">
                  <a:pos x="438" y="258"/>
                </a:cxn>
                <a:cxn ang="0">
                  <a:pos x="684" y="0"/>
                </a:cxn>
                <a:cxn ang="0">
                  <a:pos x="768" y="18"/>
                </a:cxn>
                <a:cxn ang="0">
                  <a:pos x="768" y="1254"/>
                </a:cxn>
                <a:cxn ang="0">
                  <a:pos x="0" y="1260"/>
                </a:cxn>
              </a:cxnLst>
              <a:rect l="0" t="0" r="r" b="b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56" name="Freeform 48"/>
            <p:cNvSpPr>
              <a:spLocks/>
            </p:cNvSpPr>
            <p:nvPr/>
          </p:nvSpPr>
          <p:spPr bwMode="auto">
            <a:xfrm>
              <a:off x="4994" y="1775"/>
              <a:ext cx="776" cy="2543"/>
            </a:xfrm>
            <a:custGeom>
              <a:avLst/>
              <a:gdLst/>
              <a:ahLst/>
              <a:cxnLst>
                <a:cxn ang="0">
                  <a:pos x="550" y="115"/>
                </a:cxn>
                <a:cxn ang="0">
                  <a:pos x="460" y="529"/>
                </a:cxn>
                <a:cxn ang="0">
                  <a:pos x="298" y="925"/>
                </a:cxn>
                <a:cxn ang="0">
                  <a:pos x="76" y="1267"/>
                </a:cxn>
                <a:cxn ang="0">
                  <a:pos x="4" y="1339"/>
                </a:cxn>
                <a:cxn ang="0">
                  <a:pos x="100" y="1351"/>
                </a:cxn>
                <a:cxn ang="0">
                  <a:pos x="286" y="1399"/>
                </a:cxn>
                <a:cxn ang="0">
                  <a:pos x="394" y="1525"/>
                </a:cxn>
                <a:cxn ang="0">
                  <a:pos x="478" y="1705"/>
                </a:cxn>
                <a:cxn ang="0">
                  <a:pos x="478" y="1969"/>
                </a:cxn>
                <a:cxn ang="0">
                  <a:pos x="370" y="2263"/>
                </a:cxn>
                <a:cxn ang="0">
                  <a:pos x="124" y="2479"/>
                </a:cxn>
                <a:cxn ang="0">
                  <a:pos x="22" y="2515"/>
                </a:cxn>
                <a:cxn ang="0">
                  <a:pos x="196" y="2533"/>
                </a:cxn>
                <a:cxn ang="0">
                  <a:pos x="388" y="2455"/>
                </a:cxn>
                <a:cxn ang="0">
                  <a:pos x="502" y="2299"/>
                </a:cxn>
                <a:cxn ang="0">
                  <a:pos x="598" y="2197"/>
                </a:cxn>
                <a:cxn ang="0">
                  <a:pos x="694" y="2197"/>
                </a:cxn>
                <a:cxn ang="0">
                  <a:pos x="742" y="2230"/>
                </a:cxn>
                <a:cxn ang="0">
                  <a:pos x="712" y="2137"/>
                </a:cxn>
                <a:cxn ang="0">
                  <a:pos x="664" y="1807"/>
                </a:cxn>
                <a:cxn ang="0">
                  <a:pos x="670" y="1561"/>
                </a:cxn>
                <a:cxn ang="0">
                  <a:pos x="718" y="1393"/>
                </a:cxn>
                <a:cxn ang="0">
                  <a:pos x="748" y="1219"/>
                </a:cxn>
                <a:cxn ang="0">
                  <a:pos x="550" y="115"/>
                </a:cxn>
              </a:cxnLst>
              <a:rect l="0" t="0" r="r" b="b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57" name="Freeform 49" descr="kimonopat1"/>
            <p:cNvSpPr>
              <a:spLocks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/>
              <a:ahLst/>
              <a:cxnLst>
                <a:cxn ang="0">
                  <a:pos x="486" y="3"/>
                </a:cxn>
                <a:cxn ang="0">
                  <a:pos x="402" y="381"/>
                </a:cxn>
                <a:cxn ang="0">
                  <a:pos x="216" y="777"/>
                </a:cxn>
                <a:cxn ang="0">
                  <a:pos x="0" y="1119"/>
                </a:cxn>
                <a:cxn ang="0">
                  <a:pos x="102" y="1101"/>
                </a:cxn>
                <a:cxn ang="0">
                  <a:pos x="282" y="1119"/>
                </a:cxn>
                <a:cxn ang="0">
                  <a:pos x="378" y="1185"/>
                </a:cxn>
                <a:cxn ang="0">
                  <a:pos x="432" y="1269"/>
                </a:cxn>
                <a:cxn ang="0">
                  <a:pos x="444" y="1365"/>
                </a:cxn>
                <a:cxn ang="0">
                  <a:pos x="498" y="1203"/>
                </a:cxn>
                <a:cxn ang="0">
                  <a:pos x="564" y="825"/>
                </a:cxn>
                <a:cxn ang="0">
                  <a:pos x="606" y="363"/>
                </a:cxn>
                <a:cxn ang="0">
                  <a:pos x="486" y="3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58" name="Freeform 50" descr="kimonopat1"/>
            <p:cNvSpPr>
              <a:spLocks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156" y="517"/>
                </a:cxn>
                <a:cxn ang="0">
                  <a:pos x="288" y="991"/>
                </a:cxn>
                <a:cxn ang="0">
                  <a:pos x="414" y="1435"/>
                </a:cxn>
                <a:cxn ang="0">
                  <a:pos x="576" y="1807"/>
                </a:cxn>
                <a:cxn ang="0">
                  <a:pos x="576" y="3055"/>
                </a:cxn>
                <a:cxn ang="0">
                  <a:pos x="414" y="2557"/>
                </a:cxn>
                <a:cxn ang="0">
                  <a:pos x="252" y="1765"/>
                </a:cxn>
                <a:cxn ang="0">
                  <a:pos x="126" y="961"/>
                </a:cxn>
                <a:cxn ang="0">
                  <a:pos x="12" y="151"/>
                </a:cxn>
                <a:cxn ang="0">
                  <a:pos x="42" y="6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blipFill dpi="0" rotWithShape="0">
              <a:blip r:embed="rId15"/>
              <a:srcRect/>
              <a:tile tx="0" ty="0" sx="100000" sy="100000" flip="none" algn="tl"/>
            </a:blip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59" name="Freeform 51"/>
            <p:cNvSpPr>
              <a:spLocks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/>
              <a:ahLst/>
              <a:cxnLst>
                <a:cxn ang="0">
                  <a:pos x="69" y="63"/>
                </a:cxn>
                <a:cxn ang="0">
                  <a:pos x="207" y="549"/>
                </a:cxn>
                <a:cxn ang="0">
                  <a:pos x="381" y="1101"/>
                </a:cxn>
                <a:cxn ang="0">
                  <a:pos x="573" y="1575"/>
                </a:cxn>
                <a:cxn ang="0">
                  <a:pos x="573" y="1935"/>
                </a:cxn>
                <a:cxn ang="0">
                  <a:pos x="321" y="1449"/>
                </a:cxn>
                <a:cxn ang="0">
                  <a:pos x="147" y="699"/>
                </a:cxn>
                <a:cxn ang="0">
                  <a:pos x="15" y="171"/>
                </a:cxn>
                <a:cxn ang="0">
                  <a:pos x="69" y="63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60" name="Freeform 52"/>
            <p:cNvSpPr>
              <a:spLocks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61" name="Freeform 53"/>
            <p:cNvSpPr>
              <a:spLocks/>
            </p:cNvSpPr>
            <p:nvPr/>
          </p:nvSpPr>
          <p:spPr bwMode="auto">
            <a:xfrm>
              <a:off x="5004" y="1"/>
              <a:ext cx="189" cy="2112"/>
            </a:xfrm>
            <a:custGeom>
              <a:avLst/>
              <a:gdLst/>
              <a:ahLst/>
              <a:cxnLst>
                <a:cxn ang="0">
                  <a:pos x="0" y="2094"/>
                </a:cxn>
                <a:cxn ang="0">
                  <a:pos x="66" y="1992"/>
                </a:cxn>
                <a:cxn ang="0">
                  <a:pos x="150" y="1464"/>
                </a:cxn>
                <a:cxn ang="0">
                  <a:pos x="234" y="678"/>
                </a:cxn>
                <a:cxn ang="0">
                  <a:pos x="324" y="0"/>
                </a:cxn>
                <a:cxn ang="0">
                  <a:pos x="0" y="0"/>
                </a:cxn>
                <a:cxn ang="0">
                  <a:pos x="0" y="2094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62" name="Rectangle 54"/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/>
            </a:p>
          </p:txBody>
        </p:sp>
        <p:sp>
          <p:nvSpPr>
            <p:cNvPr id="119863" name="Freeform 55"/>
            <p:cNvSpPr>
              <a:spLocks/>
            </p:cNvSpPr>
            <p:nvPr/>
          </p:nvSpPr>
          <p:spPr bwMode="auto">
            <a:xfrm>
              <a:off x="5013" y="3924"/>
              <a:ext cx="734" cy="390"/>
            </a:xfrm>
            <a:custGeom>
              <a:avLst/>
              <a:gdLst/>
              <a:ahLst/>
              <a:cxnLst>
                <a:cxn ang="0">
                  <a:pos x="1" y="357"/>
                </a:cxn>
                <a:cxn ang="0">
                  <a:pos x="109" y="341"/>
                </a:cxn>
                <a:cxn ang="0">
                  <a:pos x="241" y="305"/>
                </a:cxn>
                <a:cxn ang="0">
                  <a:pos x="353" y="209"/>
                </a:cxn>
                <a:cxn ang="0">
                  <a:pos x="429" y="89"/>
                </a:cxn>
                <a:cxn ang="0">
                  <a:pos x="493" y="17"/>
                </a:cxn>
                <a:cxn ang="0">
                  <a:pos x="577" y="1"/>
                </a:cxn>
                <a:cxn ang="0">
                  <a:pos x="629" y="21"/>
                </a:cxn>
                <a:cxn ang="0">
                  <a:pos x="673" y="65"/>
                </a:cxn>
                <a:cxn ang="0">
                  <a:pos x="673" y="137"/>
                </a:cxn>
                <a:cxn ang="0">
                  <a:pos x="561" y="225"/>
                </a:cxn>
                <a:cxn ang="0">
                  <a:pos x="425" y="297"/>
                </a:cxn>
                <a:cxn ang="0">
                  <a:pos x="245" y="357"/>
                </a:cxn>
                <a:cxn ang="0">
                  <a:pos x="113" y="377"/>
                </a:cxn>
                <a:cxn ang="0">
                  <a:pos x="1" y="357"/>
                </a:cxn>
              </a:cxnLst>
              <a:rect l="0" t="0" r="r" b="b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9864" name="AutoShape 56"/>
            <p:cNvSpPr>
              <a:spLocks noChangeArrowheads="1"/>
            </p:cNvSpPr>
            <p:nvPr/>
          </p:nvSpPr>
          <p:spPr bwMode="hidden">
            <a:xfrm rot="5400000">
              <a:off x="2724" y="2089"/>
              <a:ext cx="4320" cy="142"/>
            </a:xfrm>
            <a:custGeom>
              <a:avLst/>
              <a:gdLst>
                <a:gd name="G0" fmla="+- 607 0 0"/>
                <a:gd name="G1" fmla="+- 21600 0 607"/>
                <a:gd name="G2" fmla="*/ 607 1 2"/>
                <a:gd name="G3" fmla="+- 21600 0 G2"/>
                <a:gd name="G4" fmla="+/ 607 21600 2"/>
                <a:gd name="G5" fmla="+/ G1 0 2"/>
                <a:gd name="G6" fmla="*/ 21600 21600 607"/>
                <a:gd name="G7" fmla="*/ G6 1 2"/>
                <a:gd name="G8" fmla="+- 21600 0 G7"/>
                <a:gd name="G9" fmla="*/ 21600 1 2"/>
                <a:gd name="G10" fmla="+- 607 0 G9"/>
                <a:gd name="G11" fmla="?: G10 G8 0"/>
                <a:gd name="G12" fmla="?: G10 G7 21600"/>
                <a:gd name="T0" fmla="*/ 21296 w 21600"/>
                <a:gd name="T1" fmla="*/ 10800 h 21600"/>
                <a:gd name="T2" fmla="*/ 10800 w 21600"/>
                <a:gd name="T3" fmla="*/ 21600 h 21600"/>
                <a:gd name="T4" fmla="*/ 304 w 21600"/>
                <a:gd name="T5" fmla="*/ 10800 h 21600"/>
                <a:gd name="T6" fmla="*/ 10800 w 21600"/>
                <a:gd name="T7" fmla="*/ 0 h 21600"/>
                <a:gd name="T8" fmla="*/ 2104 w 21600"/>
                <a:gd name="T9" fmla="*/ 2104 h 21600"/>
                <a:gd name="T10" fmla="*/ 19496 w 21600"/>
                <a:gd name="T11" fmla="*/ 1949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>
                <a:defRPr/>
              </a:pPr>
              <a:endParaRPr kumimoji="1" lang="ru-RU"/>
            </a:p>
          </p:txBody>
        </p:sp>
      </p:grpSp>
      <p:sp>
        <p:nvSpPr>
          <p:cNvPr id="1027" name="Rectangle 57"/>
          <p:cNvSpPr>
            <a:spLocks noGrp="1" noChangeArrowheads="1"/>
          </p:cNvSpPr>
          <p:nvPr>
            <p:ph type="title"/>
          </p:nvPr>
        </p:nvSpPr>
        <p:spPr bwMode="auto">
          <a:xfrm>
            <a:off x="219075" y="227013"/>
            <a:ext cx="7477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5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3525" y="1598613"/>
            <a:ext cx="7386638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19867" name="Rectangle 5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2050"/>
            <a:ext cx="17827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76B97E47-33A2-4266-ADBE-88D20B40E04E}" type="datetimeFigureOut">
              <a:rPr lang="ru-RU"/>
              <a:pPr>
                <a:defRPr/>
              </a:pPr>
              <a:t>25.12.2025</a:t>
            </a:fld>
            <a:endParaRPr lang="ru-RU"/>
          </a:p>
        </p:txBody>
      </p:sp>
      <p:sp>
        <p:nvSpPr>
          <p:cNvPr id="119868" name="Rectangle 6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57425" y="6248400"/>
            <a:ext cx="34559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9869" name="Rectangle 6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248400"/>
            <a:ext cx="175577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CD74858-F534-43B5-9E94-2341745D8B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4" r:id="rId2"/>
    <p:sldLayoutId id="2147483673" r:id="rId3"/>
    <p:sldLayoutId id="2147483672" r:id="rId4"/>
    <p:sldLayoutId id="2147483671" r:id="rId5"/>
    <p:sldLayoutId id="2147483670" r:id="rId6"/>
    <p:sldLayoutId id="2147483669" r:id="rId7"/>
    <p:sldLayoutId id="2147483668" r:id="rId8"/>
    <p:sldLayoutId id="2147483667" r:id="rId9"/>
    <p:sldLayoutId id="2147483666" r:id="rId10"/>
    <p:sldLayoutId id="2147483665" r:id="rId11"/>
    <p:sldLayoutId id="214748366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7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8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i="1" dirty="0" smtClean="0"/>
              <a:t>МБОУ «СОШ №49</a:t>
            </a:r>
            <a:r>
              <a:rPr lang="ru-RU" i="1" dirty="0" smtClean="0"/>
              <a:t>», </a:t>
            </a:r>
            <a:r>
              <a:rPr lang="ru-RU" i="1" dirty="0" smtClean="0"/>
              <a:t>г. </a:t>
            </a:r>
            <a:r>
              <a:rPr lang="ru-RU" i="1" dirty="0" smtClean="0"/>
              <a:t>Курск</a:t>
            </a:r>
            <a:endParaRPr lang="ru-RU" i="1" dirty="0" smtClean="0"/>
          </a:p>
          <a:p>
            <a:pPr algn="ctr" eaLnBrk="1" hangingPunct="1">
              <a:buFontTx/>
              <a:buNone/>
            </a:pPr>
            <a:r>
              <a:rPr lang="ru-RU" i="1" dirty="0" smtClean="0"/>
              <a:t>2</a:t>
            </a:r>
            <a:r>
              <a:rPr lang="ru-RU" i="1" dirty="0" smtClean="0"/>
              <a:t> </a:t>
            </a:r>
            <a:r>
              <a:rPr lang="ru-RU" i="1" dirty="0" smtClean="0"/>
              <a:t>класс Б</a:t>
            </a:r>
          </a:p>
          <a:p>
            <a:pPr algn="ctr" eaLnBrk="1" hangingPunct="1">
              <a:buFontTx/>
              <a:buNone/>
            </a:pPr>
            <a:r>
              <a:rPr lang="ru-RU" i="1" dirty="0" smtClean="0"/>
              <a:t>Автор: </a:t>
            </a:r>
            <a:r>
              <a:rPr lang="ru-RU" i="1" dirty="0" smtClean="0"/>
              <a:t>Азаров </a:t>
            </a:r>
            <a:r>
              <a:rPr lang="ru-RU" i="1" dirty="0" smtClean="0"/>
              <a:t>К</a:t>
            </a:r>
            <a:r>
              <a:rPr lang="ru-RU" i="1" dirty="0" smtClean="0"/>
              <a:t>ирилл</a:t>
            </a:r>
            <a:endParaRPr lang="ru-RU" i="1" dirty="0" smtClean="0"/>
          </a:p>
          <a:p>
            <a:pPr algn="ctr" eaLnBrk="1" hangingPunct="1">
              <a:buFontTx/>
              <a:buNone/>
            </a:pPr>
            <a:endParaRPr lang="ru-RU" i="1" dirty="0" smtClean="0"/>
          </a:p>
          <a:p>
            <a:pPr algn="ctr" eaLnBrk="1" hangingPunct="1">
              <a:buFontTx/>
              <a:buNone/>
            </a:pPr>
            <a:endParaRPr lang="ru-RU" i="1" dirty="0" smtClean="0"/>
          </a:p>
          <a:p>
            <a:pPr algn="ctr" eaLnBrk="1" hangingPunct="1">
              <a:buFontTx/>
              <a:buNone/>
            </a:pPr>
            <a:r>
              <a:rPr lang="ru-RU" i="1" dirty="0" smtClean="0"/>
              <a:t>Руководитель: </a:t>
            </a:r>
            <a:r>
              <a:rPr lang="ru-RU" i="1" dirty="0" err="1" smtClean="0"/>
              <a:t>Гайдукова</a:t>
            </a:r>
            <a:r>
              <a:rPr lang="ru-RU" i="1" dirty="0" smtClean="0"/>
              <a:t> В.Н.</a:t>
            </a:r>
          </a:p>
          <a:p>
            <a:pPr algn="ctr" eaLnBrk="1" hangingPunct="1">
              <a:buFontTx/>
              <a:buNone/>
            </a:pPr>
            <a:r>
              <a:rPr lang="ru-RU" i="1" dirty="0" smtClean="0"/>
              <a:t>2025 </a:t>
            </a:r>
            <a:r>
              <a:rPr lang="ru-RU" i="1" dirty="0" smtClean="0"/>
              <a:t>г.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ru-RU" sz="7200" b="1" i="1" smtClean="0">
                <a:solidFill>
                  <a:schemeClr val="accent2"/>
                </a:solidFill>
              </a:rPr>
              <a:t>Я – за здоровый образ жизни!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28775"/>
            <a:ext cx="7386638" cy="44973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0070C0"/>
                </a:solidFill>
              </a:rPr>
              <a:t>Главные 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0070C0"/>
                </a:solidFill>
              </a:rPr>
              <a:t>факторы здоровья:</a:t>
            </a:r>
          </a:p>
          <a:p>
            <a:pPr algn="ctr" eaLnBrk="1" hangingPunct="1"/>
            <a:endParaRPr lang="ru-RU" smtClean="0"/>
          </a:p>
        </p:txBody>
      </p:sp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611188" y="2852738"/>
            <a:ext cx="648176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i="1">
                <a:solidFill>
                  <a:srgbClr val="0070C0"/>
                </a:solidFill>
              </a:rPr>
              <a:t>режим;</a:t>
            </a:r>
          </a:p>
          <a:p>
            <a:r>
              <a:rPr lang="ru-RU" sz="2400" b="1" i="1">
                <a:solidFill>
                  <a:srgbClr val="0070C0"/>
                </a:solidFill>
              </a:rPr>
              <a:t>движение;</a:t>
            </a:r>
          </a:p>
          <a:p>
            <a:r>
              <a:rPr lang="ru-RU" sz="2400" b="1" i="1">
                <a:solidFill>
                  <a:srgbClr val="0070C0"/>
                </a:solidFill>
              </a:rPr>
              <a:t>питание;</a:t>
            </a:r>
          </a:p>
          <a:p>
            <a:r>
              <a:rPr lang="ru-RU" sz="2400" b="1" i="1">
                <a:solidFill>
                  <a:srgbClr val="0070C0"/>
                </a:solidFill>
              </a:rPr>
              <a:t>закаливание;</a:t>
            </a:r>
          </a:p>
          <a:p>
            <a:r>
              <a:rPr lang="ru-RU" sz="2400" b="1" i="1">
                <a:solidFill>
                  <a:srgbClr val="0070C0"/>
                </a:solidFill>
              </a:rPr>
              <a:t>отказ от вредных привычек.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2286000" y="3716338"/>
            <a:ext cx="4572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</a:rPr>
              <a:t>Режим дня</a:t>
            </a:r>
            <a:r>
              <a:rPr lang="ru-RU" sz="2400" b="1">
                <a:solidFill>
                  <a:srgbClr val="0000FF"/>
                </a:solidFill>
              </a:rPr>
              <a:t> – это </a:t>
            </a:r>
            <a:r>
              <a:rPr lang="ru-RU" sz="2400" b="1" i="1">
                <a:solidFill>
                  <a:srgbClr val="0000FF"/>
                </a:solidFill>
              </a:rPr>
              <a:t>правильное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распределение времени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на основные жизненные </a:t>
            </a:r>
          </a:p>
          <a:p>
            <a:pPr algn="ctr"/>
            <a:r>
              <a:rPr lang="ru-RU" sz="2400" b="1">
                <a:solidFill>
                  <a:srgbClr val="0000FF"/>
                </a:solidFill>
              </a:rPr>
              <a:t> потребности человека.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48" y="1576970"/>
            <a:ext cx="7378607" cy="8732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n-lt"/>
                <a:cs typeface="MV Boli"/>
              </a:rPr>
              <a:t>Режим, одно из главных слагаемых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i="1" kern="10" dirty="0"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n-lt"/>
                <a:cs typeface="MV Boli"/>
              </a:rPr>
              <a:t>здорового образа жизни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130300" y="4069966"/>
            <a:ext cx="531336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2"/>
                </a:solidFill>
              </a:rPr>
              <a:t>Как проснулся, так вставай,</a:t>
            </a:r>
          </a:p>
          <a:p>
            <a:r>
              <a:rPr lang="ru-RU" sz="2400" b="1" i="1" dirty="0">
                <a:solidFill>
                  <a:schemeClr val="accent2"/>
                </a:solidFill>
              </a:rPr>
              <a:t>Лени волю не давай.</a:t>
            </a:r>
          </a:p>
          <a:p>
            <a:r>
              <a:rPr lang="ru-RU" sz="2400" b="1" i="1" dirty="0">
                <a:solidFill>
                  <a:schemeClr val="accent2"/>
                </a:solidFill>
              </a:rPr>
              <a:t>Приучай себя к порядку,</a:t>
            </a:r>
          </a:p>
          <a:p>
            <a:r>
              <a:rPr lang="ru-RU" sz="2400" b="1" i="1" dirty="0">
                <a:solidFill>
                  <a:schemeClr val="accent2"/>
                </a:solidFill>
              </a:rPr>
              <a:t>Утром делай ты зарядку!</a:t>
            </a:r>
          </a:p>
        </p:txBody>
      </p:sp>
      <p:pic>
        <p:nvPicPr>
          <p:cNvPr id="109570" name="Picture 2" descr="C:\Users\User\Downloads\IMG_20230607_161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57166"/>
            <a:ext cx="2143172" cy="35717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28775"/>
            <a:ext cx="7386638" cy="44973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b="1" smtClean="0">
                <a:solidFill>
                  <a:srgbClr val="0070C0"/>
                </a:solidFill>
              </a:rPr>
              <a:t>РЕКОМЕНДАЦИИ:</a:t>
            </a:r>
            <a:endParaRPr lang="ru-RU" smtClean="0">
              <a:solidFill>
                <a:srgbClr val="0070C0"/>
              </a:solidFill>
            </a:endParaRPr>
          </a:p>
          <a:p>
            <a:pPr eaLnBrk="1" hangingPunct="1"/>
            <a:endParaRPr lang="ru-RU" smtClean="0"/>
          </a:p>
        </p:txBody>
      </p:sp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042988" y="2276475"/>
            <a:ext cx="5815012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ru-RU" sz="2400" b="1">
                <a:solidFill>
                  <a:srgbClr val="0070C0"/>
                </a:solidFill>
              </a:rPr>
              <a:t> знай и соблюдай режим дня;</a:t>
            </a:r>
          </a:p>
          <a:p>
            <a:r>
              <a:rPr lang="ru-RU" sz="2400" b="1">
                <a:solidFill>
                  <a:srgbClr val="0070C0"/>
                </a:solidFill>
              </a:rPr>
              <a:t>- приучи себя просыпаться и вставать каждый день в одно и то же время;</a:t>
            </a:r>
          </a:p>
          <a:p>
            <a:r>
              <a:rPr lang="ru-RU" sz="2400" b="1">
                <a:solidFill>
                  <a:srgbClr val="0070C0"/>
                </a:solidFill>
              </a:rPr>
              <a:t>- выполняй каждый день утреннюю зарядку;</a:t>
            </a:r>
          </a:p>
          <a:p>
            <a:r>
              <a:rPr lang="ru-RU" sz="2400" b="1">
                <a:solidFill>
                  <a:srgbClr val="0070C0"/>
                </a:solidFill>
              </a:rPr>
              <a:t>- следи за чистотой тела, волос, ногтей и полостью рта;</a:t>
            </a:r>
          </a:p>
          <a:p>
            <a:r>
              <a:rPr lang="ru-RU" sz="2400" b="1">
                <a:solidFill>
                  <a:srgbClr val="0070C0"/>
                </a:solidFill>
              </a:rPr>
              <a:t>- старайся есть в одно и то же время.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571481"/>
            <a:ext cx="7386638" cy="5524520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«Профилактика лечения в бесконечности движения»</a:t>
            </a:r>
          </a:p>
          <a:p>
            <a:pPr>
              <a:buFontTx/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Занимайтесь физкультурой</a:t>
            </a:r>
          </a:p>
          <a:p>
            <a:pPr>
              <a:buFontTx/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и спортом! 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107521" name="Picture 1" descr="C:\Users\User\Downloads\Screenshot_20251225_1425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496"/>
            <a:ext cx="4286280" cy="28886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46977" y="1909753"/>
            <a:ext cx="7378944" cy="11404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kern="10" dirty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7030A0"/>
                </a:solidFill>
                <a:latin typeface="Arial"/>
                <a:cs typeface="Arial"/>
              </a:rPr>
              <a:t>Если не бегать, пока здоров, придется побегать,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kern="10" dirty="0">
                <a:ln w="9525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7030A0"/>
                </a:solidFill>
                <a:latin typeface="Arial"/>
                <a:cs typeface="Arial"/>
              </a:rPr>
              <a:t>когда заболеешь. Движение – это жизнь.</a:t>
            </a:r>
          </a:p>
        </p:txBody>
      </p:sp>
      <p:sp>
        <p:nvSpPr>
          <p:cNvPr id="26626" name="Rectangle 5"/>
          <p:cNvSpPr>
            <a:spLocks noChangeArrowheads="1"/>
          </p:cNvSpPr>
          <p:nvPr/>
        </p:nvSpPr>
        <p:spPr bwMode="auto">
          <a:xfrm>
            <a:off x="395288" y="3213100"/>
            <a:ext cx="6462712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 b="1">
              <a:solidFill>
                <a:srgbClr val="002060"/>
              </a:solidFill>
            </a:endParaRPr>
          </a:p>
          <a:p>
            <a:r>
              <a:rPr lang="ru-RU" sz="2400" b="1">
                <a:solidFill>
                  <a:srgbClr val="002060"/>
                </a:solidFill>
              </a:rPr>
              <a:t>Вопросы:</a:t>
            </a:r>
          </a:p>
          <a:p>
            <a:r>
              <a:rPr lang="ru-RU" sz="2400" b="1">
                <a:solidFill>
                  <a:srgbClr val="002060"/>
                </a:solidFill>
              </a:rPr>
              <a:t>а) Почему нужно много двигаться?</a:t>
            </a:r>
          </a:p>
          <a:p>
            <a:r>
              <a:rPr lang="ru-RU" sz="2400" b="1">
                <a:solidFill>
                  <a:srgbClr val="002060"/>
                </a:solidFill>
              </a:rPr>
              <a:t>б) Чем полезны зарядка, занятие спортом, игры на свежем воздухе?</a:t>
            </a:r>
          </a:p>
          <a:p>
            <a:pPr>
              <a:spcBef>
                <a:spcPct val="50000"/>
              </a:spcBef>
            </a:pPr>
            <a:endParaRPr lang="ru-RU" sz="2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525" y="981075"/>
            <a:ext cx="7386638" cy="5114925"/>
          </a:xfrm>
        </p:spPr>
        <p:txBody>
          <a:bodyPr/>
          <a:lstStyle/>
          <a:p>
            <a:r>
              <a:rPr lang="ru-RU" smtClean="0">
                <a:solidFill>
                  <a:srgbClr val="0070C0"/>
                </a:solidFill>
              </a:rPr>
              <a:t>«Я здоровье берегу – сам себе я помогу»</a:t>
            </a:r>
          </a:p>
          <a:p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46444" y="2417244"/>
            <a:ext cx="5096726" cy="31538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Я УМЕЮ ДУМАТЬ,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Я УМЕЮ РАССУЖДАТЬ,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ЧТО ПОЛЕЗНО ДЛЯ ЗДОРОВЬЯ,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cap="all" dirty="0">
              <a:ln w="0"/>
              <a:solidFill>
                <a:srgbClr val="7030A0"/>
              </a:solidFill>
              <a:effectLst>
                <a:reflection blurRad="12700" stA="50000" endPos="50000" dist="5000" dir="5400000" sy="-100000" rotWithShape="0"/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cap="all" dirty="0">
                <a:ln w="0"/>
                <a:solidFill>
                  <a:srgbClr val="7030A0"/>
                </a:solidFill>
                <a:effectLst>
                  <a:reflection blurRad="12700" stA="50000" endPos="50000" dist="5000" dir="5400000" sy="-100000" rotWithShape="0"/>
                </a:effectLst>
                <a:latin typeface="+mn-lt"/>
                <a:cs typeface="+mn-cs"/>
              </a:rPr>
              <a:t>ТО И БУДУ ВЫБИРАТЬ!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5838" y="1360666"/>
            <a:ext cx="3643338" cy="6477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/>
                <a:cs typeface="Arial"/>
              </a:rPr>
              <a:t>ПРАВИЛЬНОЕ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575174" y="1360469"/>
            <a:ext cx="314327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/>
                <a:cs typeface="Arial"/>
              </a:rPr>
              <a:t>ПИТАНИЕ -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68418" y="2084375"/>
            <a:ext cx="2214578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/>
                <a:cs typeface="Arial"/>
              </a:rPr>
              <a:t> ЗАЛОГ</a:t>
            </a:r>
            <a:endParaRPr lang="ru-RU" sz="3600" dirty="0">
              <a:latin typeface="+mn-lt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16331" y="2084376"/>
            <a:ext cx="35004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Arial"/>
                <a:cs typeface="Arial"/>
              </a:rPr>
              <a:t>ЗДОРОВЬЯ</a:t>
            </a:r>
          </a:p>
        </p:txBody>
      </p:sp>
      <p:sp>
        <p:nvSpPr>
          <p:cNvPr id="28677" name="Rectangle 8"/>
          <p:cNvSpPr>
            <a:spLocks noChangeArrowheads="1"/>
          </p:cNvSpPr>
          <p:nvPr/>
        </p:nvSpPr>
        <p:spPr bwMode="auto">
          <a:xfrm>
            <a:off x="588963" y="3246438"/>
            <a:ext cx="4418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0066CC"/>
                </a:solidFill>
              </a:rPr>
              <a:t>Для жизни нам нужна энергия, </a:t>
            </a:r>
          </a:p>
          <a:p>
            <a:r>
              <a:rPr lang="ru-RU" b="1">
                <a:solidFill>
                  <a:srgbClr val="0066CC"/>
                </a:solidFill>
              </a:rPr>
              <a:t>и мы получаем её из еды и питания.</a:t>
            </a:r>
            <a:r>
              <a:rPr lang="ru-RU"/>
              <a:t> </a:t>
            </a:r>
          </a:p>
        </p:txBody>
      </p:sp>
      <p:sp>
        <p:nvSpPr>
          <p:cNvPr id="28678" name="Rectangle 15"/>
          <p:cNvSpPr>
            <a:spLocks noChangeArrowheads="1"/>
          </p:cNvSpPr>
          <p:nvPr/>
        </p:nvSpPr>
        <p:spPr bwMode="auto">
          <a:xfrm>
            <a:off x="2735263" y="4076700"/>
            <a:ext cx="4562475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C9A875"/>
                </a:solidFill>
              </a:rPr>
              <a:t>Питательные вещества снабжают нас не только энергией, </a:t>
            </a:r>
          </a:p>
          <a:p>
            <a:r>
              <a:rPr lang="ru-RU" b="1">
                <a:solidFill>
                  <a:srgbClr val="C9A875"/>
                </a:solidFill>
              </a:rPr>
              <a:t>но и строительным материалом</a:t>
            </a:r>
          </a:p>
          <a:p>
            <a:r>
              <a:rPr lang="ru-RU" b="1">
                <a:solidFill>
                  <a:srgbClr val="C9A875"/>
                </a:solidFill>
              </a:rPr>
              <a:t>для роста и исправлений повреждений организма.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srgbClr val="C9A875"/>
              </a:solidFill>
            </a:endParaRPr>
          </a:p>
        </p:txBody>
      </p:sp>
      <p:sp>
        <p:nvSpPr>
          <p:cNvPr id="28679" name="Rectangle 16"/>
          <p:cNvSpPr>
            <a:spLocks noChangeArrowheads="1"/>
          </p:cNvSpPr>
          <p:nvPr/>
        </p:nvSpPr>
        <p:spPr bwMode="auto">
          <a:xfrm>
            <a:off x="5087938" y="3898900"/>
            <a:ext cx="37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C9A875"/>
                </a:solidFill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smtClean="0">
                <a:solidFill>
                  <a:srgbClr val="7030A0"/>
                </a:solidFill>
              </a:rPr>
              <a:t>Каждый вид продуктов полезен по - своему. Очень важно, чтобы мы употребляли в правильной пропорции все необходимые продукты.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FF0066"/>
                </a:solidFill>
              </a:rPr>
              <a:t>Как правильно питаться?</a:t>
            </a:r>
          </a:p>
          <a:p>
            <a:endParaRPr lang="ru-RU" smtClean="0"/>
          </a:p>
        </p:txBody>
      </p:sp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-1709738" y="32464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30723" name="Rectangle 5"/>
          <p:cNvSpPr>
            <a:spLocks noChangeArrowheads="1"/>
          </p:cNvSpPr>
          <p:nvPr/>
        </p:nvSpPr>
        <p:spPr bwMode="auto">
          <a:xfrm>
            <a:off x="755650" y="3068638"/>
            <a:ext cx="669448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Нам надо есть примерно 4 раза в день.</a:t>
            </a:r>
          </a:p>
          <a:p>
            <a:r>
              <a:rPr lang="ru-RU" b="1">
                <a:solidFill>
                  <a:schemeClr val="accent2"/>
                </a:solidFill>
              </a:rPr>
              <a:t> Каждый раз пища должна содержать всё, </a:t>
            </a:r>
          </a:p>
          <a:p>
            <a:r>
              <a:rPr lang="ru-RU" b="1">
                <a:solidFill>
                  <a:schemeClr val="accent2"/>
                </a:solidFill>
              </a:rPr>
              <a:t>что нужно нашим клеткам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2294" y="497062"/>
            <a:ext cx="7073893" cy="6477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7030A0"/>
                </a:solidFill>
                <a:latin typeface="Arial"/>
                <a:cs typeface="Arial"/>
              </a:rPr>
              <a:t>Пирамида здорового питания</a:t>
            </a:r>
          </a:p>
        </p:txBody>
      </p:sp>
      <p:sp>
        <p:nvSpPr>
          <p:cNvPr id="31746" name="Rectangle 5"/>
          <p:cNvSpPr>
            <a:spLocks noChangeArrowheads="1"/>
          </p:cNvSpPr>
          <p:nvPr/>
        </p:nvSpPr>
        <p:spPr bwMode="auto">
          <a:xfrm>
            <a:off x="684213" y="1196975"/>
            <a:ext cx="4572000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00FF"/>
                </a:solidFill>
              </a:rPr>
              <a:t>Витамин </a:t>
            </a:r>
            <a:r>
              <a:rPr lang="ru-RU" b="1"/>
              <a:t> </a:t>
            </a:r>
            <a:r>
              <a:rPr lang="ru-RU" b="1">
                <a:solidFill>
                  <a:srgbClr val="FF0000"/>
                </a:solidFill>
              </a:rPr>
              <a:t>А.</a:t>
            </a:r>
          </a:p>
          <a:p>
            <a:r>
              <a:rPr lang="ru-RU" b="1">
                <a:solidFill>
                  <a:srgbClr val="0000FF"/>
                </a:solidFill>
              </a:rPr>
              <a:t>Если вы хотите хорошо расти, хорошо видеть и иметь крепкие зубы.</a:t>
            </a:r>
          </a:p>
          <a:p>
            <a:r>
              <a:rPr lang="ru-RU" b="1">
                <a:solidFill>
                  <a:srgbClr val="FF0000"/>
                </a:solidFill>
              </a:rPr>
              <a:t>Морковь, капуста, помидоры.</a:t>
            </a:r>
          </a:p>
          <a:p>
            <a:pPr>
              <a:spcBef>
                <a:spcPct val="50000"/>
              </a:spcBef>
            </a:pPr>
            <a:endParaRPr lang="ru-RU" sz="2800">
              <a:latin typeface="Calibri" pitchFamily="34" charset="0"/>
            </a:endParaRPr>
          </a:p>
        </p:txBody>
      </p:sp>
      <p:sp>
        <p:nvSpPr>
          <p:cNvPr id="31747" name="Rectangle 6"/>
          <p:cNvSpPr>
            <a:spLocks noChangeArrowheads="1"/>
          </p:cNvSpPr>
          <p:nvPr/>
        </p:nvSpPr>
        <p:spPr bwMode="auto">
          <a:xfrm>
            <a:off x="755650" y="2565400"/>
            <a:ext cx="4572000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00FF"/>
                </a:solidFill>
              </a:rPr>
              <a:t>Витамин  </a:t>
            </a:r>
            <a:r>
              <a:rPr lang="ru-RU">
                <a:solidFill>
                  <a:srgbClr val="FF00FF"/>
                </a:solidFill>
              </a:rPr>
              <a:t>В.</a:t>
            </a:r>
          </a:p>
          <a:p>
            <a:r>
              <a:rPr lang="ru-RU">
                <a:solidFill>
                  <a:srgbClr val="008000"/>
                </a:solidFill>
              </a:rPr>
              <a:t>Если вы хотите быть сильными,  иметь хороший аппетит и не  хотите огорчаться по пустякам. </a:t>
            </a:r>
          </a:p>
          <a:p>
            <a:r>
              <a:rPr lang="ru-RU">
                <a:solidFill>
                  <a:srgbClr val="FF0000"/>
                </a:solidFill>
              </a:rPr>
              <a:t>Свекла, яблоки, репа, зелень  салата, редиска.</a:t>
            </a:r>
          </a:p>
          <a:p>
            <a:endParaRPr lang="ru-RU">
              <a:solidFill>
                <a:srgbClr val="FF0000"/>
              </a:solidFill>
            </a:endParaRPr>
          </a:p>
          <a:p>
            <a:r>
              <a:rPr lang="ru-RU">
                <a:solidFill>
                  <a:srgbClr val="0000FF"/>
                </a:solidFill>
              </a:rPr>
              <a:t>Витамин-С</a:t>
            </a:r>
          </a:p>
          <a:p>
            <a:r>
              <a:rPr lang="ru-RU">
                <a:solidFill>
                  <a:srgbClr val="002060"/>
                </a:solidFill>
              </a:rPr>
              <a:t>Если вы хотите реже простужаться, быть бодрыми,  быстрее выздоравливать при болезни.</a:t>
            </a:r>
          </a:p>
          <a:p>
            <a:r>
              <a:rPr lang="ru-RU">
                <a:solidFill>
                  <a:srgbClr val="FF0000"/>
                </a:solidFill>
              </a:rPr>
              <a:t>Смородина, лимон, лук</a:t>
            </a:r>
          </a:p>
          <a:p>
            <a:pPr>
              <a:spcBef>
                <a:spcPct val="50000"/>
              </a:spcBef>
            </a:pPr>
            <a:endParaRPr lang="ru-RU" sz="12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31748" name="Rectangle 8"/>
          <p:cNvSpPr>
            <a:spLocks noChangeArrowheads="1"/>
          </p:cNvSpPr>
          <p:nvPr/>
        </p:nvSpPr>
        <p:spPr bwMode="auto">
          <a:xfrm>
            <a:off x="1854200" y="4746625"/>
            <a:ext cx="4562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9" name="Object 4"/>
          <p:cNvGraphicFramePr>
            <a:graphicFrameLocks noChangeAspect="1"/>
          </p:cNvGraphicFramePr>
          <p:nvPr>
            <p:ph/>
          </p:nvPr>
        </p:nvGraphicFramePr>
        <p:xfrm>
          <a:off x="1368425" y="227013"/>
          <a:ext cx="5176838" cy="5868987"/>
        </p:xfrm>
        <a:graphic>
          <a:graphicData uri="http://schemas.openxmlformats.org/presentationml/2006/ole">
            <p:oleObj spid="_x0000_s100356" name="Document" r:id="rId3" imgW="6495393" imgH="7364540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b="1" i="1" smtClean="0">
                <a:solidFill>
                  <a:srgbClr val="0070C0"/>
                </a:solidFill>
              </a:rPr>
              <a:t>Если хочешь быть здоров – закаляйся!</a:t>
            </a:r>
          </a:p>
          <a:p>
            <a:endParaRPr lang="ru-RU" smtClean="0"/>
          </a:p>
        </p:txBody>
      </p:sp>
      <p:pic>
        <p:nvPicPr>
          <p:cNvPr id="3" name="Рисунок 2" descr="C:\Users\User\Downloads\IMG_20230611_1121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857496"/>
            <a:ext cx="4175125" cy="3131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b="1" smtClean="0">
                <a:solidFill>
                  <a:srgbClr val="0070C0"/>
                </a:solidFill>
              </a:rPr>
              <a:t>Почему мы часто болеем?</a:t>
            </a:r>
          </a:p>
          <a:p>
            <a:endParaRPr lang="ru-RU" smtClean="0"/>
          </a:p>
        </p:txBody>
      </p:sp>
      <p:sp>
        <p:nvSpPr>
          <p:cNvPr id="102402" name="Rectangle 5"/>
          <p:cNvSpPr>
            <a:spLocks noChangeArrowheads="1"/>
          </p:cNvSpPr>
          <p:nvPr/>
        </p:nvSpPr>
        <p:spPr bwMode="auto">
          <a:xfrm>
            <a:off x="1116013" y="2852738"/>
            <a:ext cx="574198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2060"/>
                </a:solidFill>
              </a:rPr>
              <a:t>- одеваемся не по сезону,</a:t>
            </a:r>
          </a:p>
          <a:p>
            <a:r>
              <a:rPr lang="ru-RU" b="1">
                <a:solidFill>
                  <a:srgbClr val="002060"/>
                </a:solidFill>
              </a:rPr>
              <a:t>- гуляем с мокрыми ногами,</a:t>
            </a:r>
          </a:p>
          <a:p>
            <a:r>
              <a:rPr lang="ru-RU" b="1">
                <a:solidFill>
                  <a:srgbClr val="002060"/>
                </a:solidFill>
              </a:rPr>
              <a:t>- не соблюдаем режим  дня,</a:t>
            </a:r>
          </a:p>
          <a:p>
            <a:r>
              <a:rPr lang="ru-RU" b="1">
                <a:solidFill>
                  <a:srgbClr val="002060"/>
                </a:solidFill>
              </a:rPr>
              <a:t>- имеем контакт с больными,</a:t>
            </a:r>
          </a:p>
          <a:p>
            <a:r>
              <a:rPr lang="ru-RU" b="1">
                <a:solidFill>
                  <a:srgbClr val="002060"/>
                </a:solidFill>
              </a:rPr>
              <a:t>- неправильно питаемся,</a:t>
            </a:r>
          </a:p>
          <a:p>
            <a:r>
              <a:rPr lang="ru-RU" b="1">
                <a:solidFill>
                  <a:srgbClr val="002060"/>
                </a:solidFill>
              </a:rPr>
              <a:t>- имеем вредные привычки.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sz="2800" b="1" i="1" smtClean="0">
                <a:solidFill>
                  <a:srgbClr val="FF0000"/>
                </a:solidFill>
              </a:rPr>
              <a:t>Курение</a:t>
            </a:r>
            <a:r>
              <a:rPr lang="ru-RU" sz="2800" b="1" i="1" smtClean="0"/>
              <a:t>  </a:t>
            </a:r>
            <a:r>
              <a:rPr lang="ru-RU" sz="2800" b="1" i="1" smtClean="0">
                <a:solidFill>
                  <a:srgbClr val="6600FF"/>
                </a:solidFill>
              </a:rPr>
              <a:t>- самая распространенная вредная привычка человека,  которая</a:t>
            </a:r>
            <a:r>
              <a:rPr lang="ru-RU" sz="2800" b="1" i="1" smtClean="0"/>
              <a:t> </a:t>
            </a:r>
            <a:r>
              <a:rPr lang="ru-RU" sz="2800" b="1" i="1" smtClean="0">
                <a:solidFill>
                  <a:srgbClr val="6600FF"/>
                </a:solidFill>
              </a:rPr>
              <a:t>приводит к  никотиновой зависимости,  что пагубно воздействует на организм человека и приводит к  возникновению многих болезней. </a:t>
            </a:r>
          </a:p>
          <a:p>
            <a:pPr>
              <a:lnSpc>
                <a:spcPct val="90000"/>
              </a:lnSpc>
            </a:pPr>
            <a:r>
              <a:rPr lang="ru-RU" sz="2800" b="1" i="1" smtClean="0">
                <a:solidFill>
                  <a:srgbClr val="6600FF"/>
                </a:solidFill>
              </a:rPr>
              <a:t>Более </a:t>
            </a:r>
            <a:r>
              <a:rPr lang="ru-RU" sz="2800" b="1" i="1" smtClean="0">
                <a:solidFill>
                  <a:srgbClr val="FF0000"/>
                </a:solidFill>
              </a:rPr>
              <a:t>3 млн.</a:t>
            </a:r>
            <a:r>
              <a:rPr lang="ru-RU" sz="2800" b="1" i="1" smtClean="0">
                <a:solidFill>
                  <a:srgbClr val="6600FF"/>
                </a:solidFill>
              </a:rPr>
              <a:t> человек на планете ежегодно гибнут от курения.</a:t>
            </a:r>
          </a:p>
          <a:p>
            <a:pPr>
              <a:lnSpc>
                <a:spcPct val="90000"/>
              </a:lnSpc>
            </a:pPr>
            <a:r>
              <a:rPr lang="ru-RU" sz="2800" b="1" i="1" smtClean="0">
                <a:solidFill>
                  <a:srgbClr val="6600FF"/>
                </a:solidFill>
              </a:rPr>
              <a:t>До </a:t>
            </a:r>
            <a:r>
              <a:rPr lang="ru-RU" sz="2800" b="1" i="1" smtClean="0">
                <a:solidFill>
                  <a:srgbClr val="FF0000"/>
                </a:solidFill>
              </a:rPr>
              <a:t>60 %</a:t>
            </a:r>
            <a:r>
              <a:rPr lang="ru-RU" sz="2800" b="1" i="1" smtClean="0">
                <a:solidFill>
                  <a:srgbClr val="6600FF"/>
                </a:solidFill>
              </a:rPr>
              <a:t> россиян – постоянные покупатели сигарет.</a:t>
            </a:r>
          </a:p>
          <a:p>
            <a:pPr>
              <a:lnSpc>
                <a:spcPct val="90000"/>
              </a:lnSpc>
            </a:pPr>
            <a:endParaRPr lang="ru-RU" sz="280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ru-RU" sz="2800" b="1" i="1" smtClean="0">
                <a:solidFill>
                  <a:srgbClr val="FF0000"/>
                </a:solidFill>
              </a:rPr>
              <a:t>Алкоголь</a:t>
            </a:r>
            <a:r>
              <a:rPr lang="ru-RU" sz="2800" b="1" i="1" smtClean="0">
                <a:solidFill>
                  <a:srgbClr val="6600FF"/>
                </a:solidFill>
              </a:rPr>
              <a:t> разрушает мозг человека и другие органы. Человек, употребляющий алкоголь не может быстро и точно мыслить, становится невнимательным, теряет над собой контроль, способен совершать антиобщественные поступки.</a:t>
            </a:r>
            <a:endParaRPr lang="ru-RU" sz="2800" smtClean="0"/>
          </a:p>
          <a:p>
            <a:endParaRPr lang="ru-RU" sz="28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b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Чем опасен никотин?</a:t>
            </a:r>
          </a:p>
          <a:p>
            <a:pPr>
              <a:defRPr/>
            </a:pPr>
            <a:endParaRPr lang="ru-RU" smtClean="0"/>
          </a:p>
        </p:txBody>
      </p:sp>
      <p:sp>
        <p:nvSpPr>
          <p:cNvPr id="107524" name="Rectangle 4"/>
          <p:cNvSpPr>
            <a:spLocks noChangeArrowheads="1"/>
          </p:cNvSpPr>
          <p:nvPr/>
        </p:nvSpPr>
        <p:spPr bwMode="auto">
          <a:xfrm>
            <a:off x="2286000" y="2349500"/>
            <a:ext cx="45720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b="1" i="1" u="sng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Никотин</a:t>
            </a: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один из самых опасных ядов растительного происхождения.</a:t>
            </a:r>
          </a:p>
          <a:p>
            <a:pPr>
              <a:defRPr/>
            </a:pPr>
            <a:endParaRPr lang="ru-RU" b="1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Кролик    погибает от 1/4 капли </a:t>
            </a: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никотина</a:t>
            </a:r>
          </a:p>
          <a:p>
            <a:pPr>
              <a:defRPr/>
            </a:pPr>
            <a:endParaRPr lang="ru-RU" b="1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Собака     погибает от 1\2 капли </a:t>
            </a: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никотина</a:t>
            </a:r>
          </a:p>
          <a:p>
            <a:pPr>
              <a:defRPr/>
            </a:pPr>
            <a:endParaRPr lang="ru-RU" b="1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b="1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Человек  погибает от 2-3 капель </a:t>
            </a:r>
          </a:p>
          <a:p>
            <a:pPr>
              <a:defRPr/>
            </a:pPr>
            <a:r>
              <a:rPr lang="ru-RU" b="1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никотина</a:t>
            </a:r>
            <a:r>
              <a:rPr lang="ru-RU"/>
              <a:t> </a:t>
            </a:r>
          </a:p>
        </p:txBody>
      </p:sp>
      <p:pic>
        <p:nvPicPr>
          <p:cNvPr id="5" name="Picture 6" descr="j03049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852738"/>
            <a:ext cx="84613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860800"/>
            <a:ext cx="12414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j02975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5013325"/>
            <a:ext cx="1031875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1.  Содержи в чистоте свое тело, </a:t>
            </a:r>
          </a:p>
          <a:p>
            <a:pPr>
              <a:buFontTx/>
              <a:buNone/>
            </a:pPr>
            <a:r>
              <a:rPr lang="ru-RU" smtClean="0"/>
              <a:t>одежду и жилище.</a:t>
            </a:r>
          </a:p>
          <a:p>
            <a:r>
              <a:rPr lang="ru-RU" smtClean="0"/>
              <a:t>2 . Правильно питайся</a:t>
            </a:r>
          </a:p>
          <a:p>
            <a:r>
              <a:rPr lang="ru-RU" smtClean="0"/>
              <a:t>3.  Правильно сочетай труд и отдых</a:t>
            </a:r>
          </a:p>
          <a:p>
            <a:r>
              <a:rPr lang="ru-RU" smtClean="0"/>
              <a:t>4 .Больше двигайся!</a:t>
            </a:r>
          </a:p>
          <a:p>
            <a:r>
              <a:rPr lang="ru-RU" smtClean="0"/>
              <a:t>5.  Не заводи вредных привычек</a:t>
            </a:r>
          </a:p>
          <a:p>
            <a:endParaRPr lang="ru-RU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0" name="WordArt 4"/>
          <p:cNvSpPr>
            <a:spLocks noChangeArrowheads="1" noChangeShapeType="1" noTextEdit="1"/>
          </p:cNvSpPr>
          <p:nvPr/>
        </p:nvSpPr>
        <p:spPr bwMode="auto">
          <a:xfrm>
            <a:off x="304800" y="0"/>
            <a:ext cx="8610600" cy="41941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Здоровый мир -</a:t>
            </a:r>
          </a:p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путь к успеху!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animBg="1"/>
    </p:bldLst>
  </p:timing>
</p:sld>
</file>

<file path=ppt/theme/theme1.xml><?xml version="1.0" encoding="utf-8"?>
<a:theme xmlns:a="http://schemas.openxmlformats.org/drawingml/2006/main" name="Кимоно">
  <a:themeElements>
    <a:clrScheme name="Кимоно 1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DB6B5"/>
      </a:accent3>
      <a:accent4>
        <a:srgbClr val="270E0D"/>
      </a:accent4>
      <a:accent5>
        <a:srgbClr val="E7D8C1"/>
      </a:accent5>
      <a:accent6>
        <a:srgbClr val="6D9E71"/>
      </a:accent6>
      <a:hlink>
        <a:srgbClr val="F0B854"/>
      </a:hlink>
      <a:folHlink>
        <a:srgbClr val="DC893E"/>
      </a:folHlink>
    </a:clrScheme>
    <a:fontScheme name="Кимоно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имоно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имоно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имоно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593</TotalTime>
  <Words>593</Words>
  <Application>Microsoft Office PowerPoint</Application>
  <PresentationFormat>Экран (4:3)</PresentationFormat>
  <Paragraphs>107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Кимоно</vt:lpstr>
      <vt:lpstr>Document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школа №1</dc:creator>
  <cp:lastModifiedBy>User</cp:lastModifiedBy>
  <cp:revision>45</cp:revision>
  <dcterms:created xsi:type="dcterms:W3CDTF">2009-01-03T16:14:09Z</dcterms:created>
  <dcterms:modified xsi:type="dcterms:W3CDTF">2025-12-25T11:48:20Z</dcterms:modified>
</cp:coreProperties>
</file>