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2" r:id="rId1"/>
  </p:sldMasterIdLst>
  <p:notesMasterIdLst>
    <p:notesMasterId r:id="rId41"/>
  </p:notesMasterIdLst>
  <p:sldIdLst>
    <p:sldId id="256" r:id="rId2"/>
    <p:sldId id="257" r:id="rId3"/>
    <p:sldId id="258" r:id="rId4"/>
    <p:sldId id="262" r:id="rId5"/>
    <p:sldId id="307" r:id="rId6"/>
    <p:sldId id="308" r:id="rId7"/>
    <p:sldId id="309" r:id="rId8"/>
    <p:sldId id="310" r:id="rId9"/>
    <p:sldId id="311" r:id="rId10"/>
    <p:sldId id="263" r:id="rId11"/>
    <p:sldId id="312" r:id="rId12"/>
    <p:sldId id="313" r:id="rId13"/>
    <p:sldId id="314" r:id="rId14"/>
    <p:sldId id="315" r:id="rId15"/>
    <p:sldId id="316" r:id="rId16"/>
    <p:sldId id="264" r:id="rId17"/>
    <p:sldId id="317" r:id="rId18"/>
    <p:sldId id="318" r:id="rId19"/>
    <p:sldId id="319" r:id="rId20"/>
    <p:sldId id="320" r:id="rId21"/>
    <p:sldId id="321" r:id="rId22"/>
    <p:sldId id="259" r:id="rId23"/>
    <p:sldId id="322" r:id="rId24"/>
    <p:sldId id="323" r:id="rId25"/>
    <p:sldId id="324" r:id="rId26"/>
    <p:sldId id="325" r:id="rId27"/>
    <p:sldId id="326" r:id="rId28"/>
    <p:sldId id="261" r:id="rId29"/>
    <p:sldId id="327" r:id="rId30"/>
    <p:sldId id="328" r:id="rId31"/>
    <p:sldId id="329" r:id="rId32"/>
    <p:sldId id="330" r:id="rId33"/>
    <p:sldId id="331" r:id="rId34"/>
    <p:sldId id="332" r:id="rId35"/>
    <p:sldId id="333" r:id="rId36"/>
    <p:sldId id="334" r:id="rId37"/>
    <p:sldId id="335" r:id="rId38"/>
    <p:sldId id="336" r:id="rId39"/>
    <p:sldId id="337" r:id="rId40"/>
  </p:sldIdLst>
  <p:sldSz cx="9144000" cy="5143500" type="screen16x9"/>
  <p:notesSz cx="6858000" cy="9144000"/>
  <p:embeddedFontLst>
    <p:embeddedFont>
      <p:font typeface="Barlow" panose="020B0604020202020204" charset="0"/>
      <p:regular r:id="rId42"/>
      <p:bold r:id="rId43"/>
      <p:italic r:id="rId44"/>
      <p:boldItalic r:id="rId45"/>
    </p:embeddedFont>
    <p:embeddedFont>
      <p:font typeface="Century" panose="02040604050505020304" pitchFamily="18" charset="0"/>
      <p:regular r:id="rId46"/>
    </p:embeddedFont>
    <p:embeddedFont>
      <p:font typeface="Bebas Neue" panose="020B0604020202020204" charset="0"/>
      <p:regular r:id="rId47"/>
    </p:embeddedFont>
    <p:embeddedFont>
      <p:font typeface="Prata" panose="020B0604020202020204" charset="-52"/>
      <p:regular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4B642439-ED4B-45A5-9319-7535CA172797}">
          <p14:sldIdLst>
            <p14:sldId id="256"/>
            <p14:sldId id="257"/>
            <p14:sldId id="258"/>
          </p14:sldIdLst>
        </p14:section>
        <p14:section name="Откуда сцена?" id="{3E393C8D-2AED-4976-8DF6-194AB989FDF7}">
          <p14:sldIdLst>
            <p14:sldId id="262"/>
            <p14:sldId id="307"/>
            <p14:sldId id="308"/>
            <p14:sldId id="309"/>
            <p14:sldId id="310"/>
            <p14:sldId id="311"/>
          </p14:sldIdLst>
        </p14:section>
        <p14:section name="Что здесь спрятано?" id="{2843BE1D-3953-4266-9AD6-B7965ED66E2E}">
          <p14:sldIdLst>
            <p14:sldId id="263"/>
            <p14:sldId id="312"/>
            <p14:sldId id="313"/>
            <p14:sldId id="314"/>
            <p14:sldId id="315"/>
            <p14:sldId id="316"/>
          </p14:sldIdLst>
        </p14:section>
        <p14:section name="Транспорт" id="{2B65B7C4-EDD2-4C9D-8727-029DCAEF9EA7}">
          <p14:sldIdLst>
            <p14:sldId id="264"/>
            <p14:sldId id="317"/>
            <p14:sldId id="318"/>
            <p14:sldId id="319"/>
            <p14:sldId id="320"/>
            <p14:sldId id="321"/>
          </p14:sldIdLst>
        </p14:section>
        <p14:section name="Ассоциации" id="{4B1C3C5A-8648-4E40-8EBC-037B008CEA02}">
          <p14:sldIdLst>
            <p14:sldId id="259"/>
            <p14:sldId id="322"/>
            <p14:sldId id="323"/>
            <p14:sldId id="324"/>
            <p14:sldId id="325"/>
            <p14:sldId id="326"/>
          </p14:sldIdLst>
        </p14:section>
        <p14:section name="Логические задачки" id="{5C00B034-D610-4DB4-9468-096B84A935A0}">
          <p14:sldIdLst>
            <p14:sldId id="261"/>
            <p14:sldId id="327"/>
            <p14:sldId id="328"/>
            <p14:sldId id="329"/>
            <p14:sldId id="330"/>
            <p14:sldId id="331"/>
          </p14:sldIdLst>
        </p14:section>
        <p14:section name="Ребусы" id="{716C96EA-6EA8-4428-8423-13A57CE26907}">
          <p14:sldIdLst>
            <p14:sldId id="332"/>
            <p14:sldId id="333"/>
            <p14:sldId id="334"/>
            <p14:sldId id="335"/>
            <p14:sldId id="336"/>
            <p14:sldId id="33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3439A13-B833-48E1-9D28-0C3C828FFFCE}">
  <a:tblStyle styleId="{D3439A13-B833-48E1-9D28-0C3C828FFF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10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10c9bbfca6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10c9bbfca6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10c9bbfca61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10c9bbfca61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1c9f08b9ec4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1c9f08b9ec4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1c9f08b9ec4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1c9f08b9ec4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5282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1c9f08b9ec4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1c9f08b9ec4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529777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1c9f08b9ec4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1c9f08b9ec4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735089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1c9f08b9ec4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1c9f08b9ec4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2958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1c9f08b9ec4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1c9f08b9ec4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92398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10c9bbfca6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10c9bbfca6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10c9bbfca6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10c9bbfca6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50674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10c9bbfca6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10c9bbfca6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10986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10c9bbfca6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10c9bbfca6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75143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10c9bbfca6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10c9bbfca6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015537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10c9bbfca6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10c9bbfca6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343533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1c9f08b9ec4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1c9f08b9ec4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1c9f08b9ec4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1c9f08b9ec4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45203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1c9f08b9ec4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1c9f08b9ec4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4785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1c9f08b9ec4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1c9f08b9ec4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271173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1c9f08b9ec4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1c9f08b9ec4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747424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1c9f08b9ec4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1c9f08b9ec4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83230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10c9bbfca61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10c9bbfca61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10c9bbfca61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10c9bbfca61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591716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10c9bbfca61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10c9bbfca61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549650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10c9bbfca61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10c9bbfca61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655473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10c9bbfca61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10c9bbfca61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32910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10c9bbfca61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10c9bbfca61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241781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1c9f08b9ec4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1c9f08b9ec4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1c9f08b9ec4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1c9f08b9ec4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1357613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1c9f08b9ec4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1c9f08b9ec4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268987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1c9f08b9ec4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1c9f08b9ec4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6292324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1c9f08b9ec4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1c9f08b9ec4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6171339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1c9f08b9ec4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1c9f08b9ec4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6135945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g10c9bbfca61_0_2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4" name="Google Shape;784;g10c9bbfca61_0_2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2190168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g10c9bbfca61_0_2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4" name="Google Shape;784;g10c9bbfca61_0_2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908272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g10c9bbfca61_0_2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4" name="Google Shape;784;g10c9bbfca61_0_2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997709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g10c9bbfca61_0_2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4" name="Google Shape;784;g10c9bbfca61_0_2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9518735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g10c9bbfca61_0_2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4" name="Google Shape;784;g10c9bbfca61_0_2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834256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g10c9bbfca61_0_2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4" name="Google Shape;784;g10c9bbfca61_0_2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99748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938325" y="1376325"/>
            <a:ext cx="7267500" cy="19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2447850" y="3520650"/>
            <a:ext cx="4248300" cy="4296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1533525" y="2288075"/>
            <a:ext cx="6077100" cy="109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 idx="2" hasCustomPrompt="1"/>
          </p:nvPr>
        </p:nvSpPr>
        <p:spPr>
          <a:xfrm>
            <a:off x="3860850" y="1489273"/>
            <a:ext cx="1422300" cy="798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5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>
            <a:off x="2039400" y="3374983"/>
            <a:ext cx="5065200" cy="4275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8"/>
          <p:cNvSpPr txBox="1">
            <a:spLocks noGrp="1"/>
          </p:cNvSpPr>
          <p:nvPr>
            <p:ph type="title"/>
          </p:nvPr>
        </p:nvSpPr>
        <p:spPr>
          <a:xfrm>
            <a:off x="1733700" y="1307100"/>
            <a:ext cx="5676600" cy="252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title" idx="2" hasCustomPrompt="1"/>
          </p:nvPr>
        </p:nvSpPr>
        <p:spPr>
          <a:xfrm>
            <a:off x="1656158" y="1302000"/>
            <a:ext cx="1002900" cy="593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44" name="Google Shape;44;p13"/>
          <p:cNvSpPr txBox="1">
            <a:spLocks noGrp="1"/>
          </p:cNvSpPr>
          <p:nvPr>
            <p:ph type="subTitle" idx="1"/>
          </p:nvPr>
        </p:nvSpPr>
        <p:spPr>
          <a:xfrm>
            <a:off x="5331442" y="1302000"/>
            <a:ext cx="21564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ubTitle" idx="3"/>
          </p:nvPr>
        </p:nvSpPr>
        <p:spPr>
          <a:xfrm>
            <a:off x="2659033" y="1302000"/>
            <a:ext cx="2672400" cy="59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Prata"/>
                <a:ea typeface="Prata"/>
                <a:cs typeface="Prata"/>
                <a:sym typeface="Prat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46" name="Google Shape;46;p13"/>
          <p:cNvSpPr txBox="1">
            <a:spLocks noGrp="1"/>
          </p:cNvSpPr>
          <p:nvPr>
            <p:ph type="title" idx="4" hasCustomPrompt="1"/>
          </p:nvPr>
        </p:nvSpPr>
        <p:spPr>
          <a:xfrm>
            <a:off x="1656158" y="1980275"/>
            <a:ext cx="1002900" cy="593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47" name="Google Shape;47;p13"/>
          <p:cNvSpPr txBox="1">
            <a:spLocks noGrp="1"/>
          </p:cNvSpPr>
          <p:nvPr>
            <p:ph type="subTitle" idx="5"/>
          </p:nvPr>
        </p:nvSpPr>
        <p:spPr>
          <a:xfrm>
            <a:off x="5331442" y="1980275"/>
            <a:ext cx="21564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6"/>
          </p:nvPr>
        </p:nvSpPr>
        <p:spPr>
          <a:xfrm>
            <a:off x="2659033" y="1980275"/>
            <a:ext cx="2672400" cy="59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Prata"/>
                <a:ea typeface="Prata"/>
                <a:cs typeface="Prata"/>
                <a:sym typeface="Prat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title" idx="7" hasCustomPrompt="1"/>
          </p:nvPr>
        </p:nvSpPr>
        <p:spPr>
          <a:xfrm>
            <a:off x="1656158" y="2658550"/>
            <a:ext cx="1002900" cy="593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0" name="Google Shape;50;p13"/>
          <p:cNvSpPr txBox="1">
            <a:spLocks noGrp="1"/>
          </p:cNvSpPr>
          <p:nvPr>
            <p:ph type="subTitle" idx="8"/>
          </p:nvPr>
        </p:nvSpPr>
        <p:spPr>
          <a:xfrm>
            <a:off x="5331442" y="2658550"/>
            <a:ext cx="21564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subTitle" idx="9"/>
          </p:nvPr>
        </p:nvSpPr>
        <p:spPr>
          <a:xfrm>
            <a:off x="2659033" y="2658550"/>
            <a:ext cx="2672400" cy="59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Prata"/>
                <a:ea typeface="Prata"/>
                <a:cs typeface="Prata"/>
                <a:sym typeface="Prat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title" idx="13" hasCustomPrompt="1"/>
          </p:nvPr>
        </p:nvSpPr>
        <p:spPr>
          <a:xfrm>
            <a:off x="1656158" y="3336825"/>
            <a:ext cx="1002900" cy="593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3" name="Google Shape;53;p13"/>
          <p:cNvSpPr txBox="1">
            <a:spLocks noGrp="1"/>
          </p:cNvSpPr>
          <p:nvPr>
            <p:ph type="subTitle" idx="14"/>
          </p:nvPr>
        </p:nvSpPr>
        <p:spPr>
          <a:xfrm>
            <a:off x="5331442" y="3336825"/>
            <a:ext cx="21564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subTitle" idx="15"/>
          </p:nvPr>
        </p:nvSpPr>
        <p:spPr>
          <a:xfrm>
            <a:off x="2659033" y="3336825"/>
            <a:ext cx="2672400" cy="59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Prata"/>
                <a:ea typeface="Prata"/>
                <a:cs typeface="Prata"/>
                <a:sym typeface="Prat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title" idx="16" hasCustomPrompt="1"/>
          </p:nvPr>
        </p:nvSpPr>
        <p:spPr>
          <a:xfrm>
            <a:off x="1656158" y="4015100"/>
            <a:ext cx="1002900" cy="593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6" name="Google Shape;56;p13"/>
          <p:cNvSpPr txBox="1">
            <a:spLocks noGrp="1"/>
          </p:cNvSpPr>
          <p:nvPr>
            <p:ph type="subTitle" idx="17"/>
          </p:nvPr>
        </p:nvSpPr>
        <p:spPr>
          <a:xfrm>
            <a:off x="5331442" y="4015100"/>
            <a:ext cx="21564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ubTitle" idx="18"/>
          </p:nvPr>
        </p:nvSpPr>
        <p:spPr>
          <a:xfrm>
            <a:off x="2659033" y="4015100"/>
            <a:ext cx="2672400" cy="593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Prata"/>
                <a:ea typeface="Prata"/>
                <a:cs typeface="Prata"/>
                <a:sym typeface="Prat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BLANK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>
            <a:spLocks noGrp="1"/>
          </p:cNvSpPr>
          <p:nvPr>
            <p:ph type="title"/>
          </p:nvPr>
        </p:nvSpPr>
        <p:spPr>
          <a:xfrm>
            <a:off x="1049800" y="3282563"/>
            <a:ext cx="6227700" cy="53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6" name="Google Shape;76;p18"/>
          <p:cNvSpPr txBox="1">
            <a:spLocks noGrp="1"/>
          </p:cNvSpPr>
          <p:nvPr>
            <p:ph type="subTitle" idx="1"/>
          </p:nvPr>
        </p:nvSpPr>
        <p:spPr>
          <a:xfrm>
            <a:off x="1049800" y="1585600"/>
            <a:ext cx="6227700" cy="144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CUSTOM_4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6"/>
          <p:cNvSpPr txBox="1">
            <a:spLocks noGrp="1"/>
          </p:cNvSpPr>
          <p:nvPr>
            <p:ph type="subTitle" idx="1"/>
          </p:nvPr>
        </p:nvSpPr>
        <p:spPr>
          <a:xfrm>
            <a:off x="1071250" y="1304450"/>
            <a:ext cx="6991800" cy="330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BLANK_1_1_1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7"/>
          <p:cNvSpPr txBox="1">
            <a:spLocks noGrp="1"/>
          </p:cNvSpPr>
          <p:nvPr>
            <p:ph type="subTitle" idx="1"/>
          </p:nvPr>
        </p:nvSpPr>
        <p:spPr>
          <a:xfrm>
            <a:off x="720000" y="2293650"/>
            <a:ext cx="2336400" cy="52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Prata"/>
                <a:ea typeface="Prata"/>
                <a:cs typeface="Prata"/>
                <a:sym typeface="Prat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08" name="Google Shape;108;p27"/>
          <p:cNvSpPr txBox="1">
            <a:spLocks noGrp="1"/>
          </p:cNvSpPr>
          <p:nvPr>
            <p:ph type="subTitle" idx="2"/>
          </p:nvPr>
        </p:nvSpPr>
        <p:spPr>
          <a:xfrm>
            <a:off x="720000" y="2743649"/>
            <a:ext cx="2336400" cy="9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7"/>
          <p:cNvSpPr txBox="1">
            <a:spLocks noGrp="1"/>
          </p:cNvSpPr>
          <p:nvPr>
            <p:ph type="subTitle" idx="3"/>
          </p:nvPr>
        </p:nvSpPr>
        <p:spPr>
          <a:xfrm>
            <a:off x="3403800" y="2743649"/>
            <a:ext cx="2336400" cy="9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7"/>
          <p:cNvSpPr txBox="1">
            <a:spLocks noGrp="1"/>
          </p:cNvSpPr>
          <p:nvPr>
            <p:ph type="subTitle" idx="4"/>
          </p:nvPr>
        </p:nvSpPr>
        <p:spPr>
          <a:xfrm>
            <a:off x="6087600" y="2743649"/>
            <a:ext cx="2336400" cy="9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7"/>
          <p:cNvSpPr txBox="1">
            <a:spLocks noGrp="1"/>
          </p:cNvSpPr>
          <p:nvPr>
            <p:ph type="subTitle" idx="5"/>
          </p:nvPr>
        </p:nvSpPr>
        <p:spPr>
          <a:xfrm>
            <a:off x="3403800" y="2293650"/>
            <a:ext cx="2336400" cy="52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Prata"/>
                <a:ea typeface="Prata"/>
                <a:cs typeface="Prata"/>
                <a:sym typeface="Prat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12" name="Google Shape;112;p27"/>
          <p:cNvSpPr txBox="1">
            <a:spLocks noGrp="1"/>
          </p:cNvSpPr>
          <p:nvPr>
            <p:ph type="subTitle" idx="6"/>
          </p:nvPr>
        </p:nvSpPr>
        <p:spPr>
          <a:xfrm>
            <a:off x="6087600" y="2293650"/>
            <a:ext cx="2336400" cy="52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Prata"/>
                <a:ea typeface="Prata"/>
                <a:cs typeface="Prata"/>
                <a:sym typeface="Prat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4">
  <p:cSld name="Section header 4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7"/>
          <p:cNvSpPr txBox="1">
            <a:spLocks noGrp="1"/>
          </p:cNvSpPr>
          <p:nvPr>
            <p:ph type="title"/>
          </p:nvPr>
        </p:nvSpPr>
        <p:spPr>
          <a:xfrm>
            <a:off x="1493850" y="1705425"/>
            <a:ext cx="4632300" cy="109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72" name="Google Shape;72;p17"/>
          <p:cNvSpPr txBox="1">
            <a:spLocks noGrp="1"/>
          </p:cNvSpPr>
          <p:nvPr>
            <p:ph type="title" idx="2" hasCustomPrompt="1"/>
          </p:nvPr>
        </p:nvSpPr>
        <p:spPr>
          <a:xfrm>
            <a:off x="4703838" y="746225"/>
            <a:ext cx="1422300" cy="10953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6000"/>
              <a:buNone/>
              <a:defRPr sz="5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73" name="Google Shape;73;p17"/>
          <p:cNvSpPr txBox="1">
            <a:spLocks noGrp="1"/>
          </p:cNvSpPr>
          <p:nvPr>
            <p:ph type="subTitle" idx="1"/>
          </p:nvPr>
        </p:nvSpPr>
        <p:spPr>
          <a:xfrm>
            <a:off x="1493851" y="2792325"/>
            <a:ext cx="4500600" cy="4275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88865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4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5100" y="445025"/>
            <a:ext cx="7713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rata"/>
              <a:buNone/>
              <a:defRPr sz="3500">
                <a:solidFill>
                  <a:schemeClr val="dk1"/>
                </a:solidFill>
                <a:latin typeface="Prata"/>
                <a:ea typeface="Prata"/>
                <a:cs typeface="Prata"/>
                <a:sym typeface="Prat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5100" y="1152475"/>
            <a:ext cx="7713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●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○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■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●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○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■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●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○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■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4" r:id="rId4"/>
    <p:sldLayoutId id="2147483658" r:id="rId5"/>
    <p:sldLayoutId id="2147483659" r:id="rId6"/>
    <p:sldLayoutId id="2147483664" r:id="rId7"/>
    <p:sldLayoutId id="2147483672" r:id="rId8"/>
    <p:sldLayoutId id="2147483673" r:id="rId9"/>
    <p:sldLayoutId id="2147483678" r:id="rId10"/>
    <p:sldLayoutId id="2147483679" r:id="rId11"/>
    <p:sldLayoutId id="2147483684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slide" Target="slide12.xml"/><Relationship Id="rId18" Type="http://schemas.openxmlformats.org/officeDocument/2006/relationships/slide" Target="slide17.xml"/><Relationship Id="rId26" Type="http://schemas.openxmlformats.org/officeDocument/2006/relationships/slide" Target="slide25.xml"/><Relationship Id="rId39" Type="http://schemas.openxmlformats.org/officeDocument/2006/relationships/slide" Target="slide38.xml"/><Relationship Id="rId21" Type="http://schemas.openxmlformats.org/officeDocument/2006/relationships/slide" Target="slide20.xml"/><Relationship Id="rId34" Type="http://schemas.openxmlformats.org/officeDocument/2006/relationships/slide" Target="slide33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slide" Target="slide16.xml"/><Relationship Id="rId25" Type="http://schemas.openxmlformats.org/officeDocument/2006/relationships/slide" Target="slide24.xml"/><Relationship Id="rId33" Type="http://schemas.openxmlformats.org/officeDocument/2006/relationships/slide" Target="slide32.xml"/><Relationship Id="rId38" Type="http://schemas.openxmlformats.org/officeDocument/2006/relationships/slide" Target="slide37.xml"/><Relationship Id="rId2" Type="http://schemas.openxmlformats.org/officeDocument/2006/relationships/notesSlide" Target="../notesSlides/notesSlide3.xml"/><Relationship Id="rId16" Type="http://schemas.openxmlformats.org/officeDocument/2006/relationships/slide" Target="slide15.xml"/><Relationship Id="rId20" Type="http://schemas.openxmlformats.org/officeDocument/2006/relationships/slide" Target="slide19.xml"/><Relationship Id="rId29" Type="http://schemas.openxmlformats.org/officeDocument/2006/relationships/slide" Target="slide2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24" Type="http://schemas.openxmlformats.org/officeDocument/2006/relationships/slide" Target="slide23.xml"/><Relationship Id="rId32" Type="http://schemas.openxmlformats.org/officeDocument/2006/relationships/slide" Target="slide31.xml"/><Relationship Id="rId37" Type="http://schemas.openxmlformats.org/officeDocument/2006/relationships/slide" Target="slide36.xml"/><Relationship Id="rId40" Type="http://schemas.openxmlformats.org/officeDocument/2006/relationships/slide" Target="slide39.xml"/><Relationship Id="rId5" Type="http://schemas.openxmlformats.org/officeDocument/2006/relationships/slide" Target="slide4.xml"/><Relationship Id="rId15" Type="http://schemas.openxmlformats.org/officeDocument/2006/relationships/slide" Target="slide14.xml"/><Relationship Id="rId23" Type="http://schemas.openxmlformats.org/officeDocument/2006/relationships/slide" Target="slide22.xml"/><Relationship Id="rId28" Type="http://schemas.openxmlformats.org/officeDocument/2006/relationships/slide" Target="slide27.xml"/><Relationship Id="rId36" Type="http://schemas.openxmlformats.org/officeDocument/2006/relationships/slide" Target="slide35.xml"/><Relationship Id="rId10" Type="http://schemas.openxmlformats.org/officeDocument/2006/relationships/slide" Target="slide9.xml"/><Relationship Id="rId19" Type="http://schemas.openxmlformats.org/officeDocument/2006/relationships/slide" Target="slide18.xml"/><Relationship Id="rId31" Type="http://schemas.openxmlformats.org/officeDocument/2006/relationships/slide" Target="slide30.xml"/><Relationship Id="rId4" Type="http://schemas.openxmlformats.org/officeDocument/2006/relationships/image" Target="../media/image15.png"/><Relationship Id="rId9" Type="http://schemas.openxmlformats.org/officeDocument/2006/relationships/slide" Target="slide8.xml"/><Relationship Id="rId14" Type="http://schemas.openxmlformats.org/officeDocument/2006/relationships/slide" Target="slide13.xml"/><Relationship Id="rId22" Type="http://schemas.openxmlformats.org/officeDocument/2006/relationships/slide" Target="slide21.xml"/><Relationship Id="rId27" Type="http://schemas.openxmlformats.org/officeDocument/2006/relationships/slide" Target="slide26.xml"/><Relationship Id="rId30" Type="http://schemas.openxmlformats.org/officeDocument/2006/relationships/slide" Target="slide29.xml"/><Relationship Id="rId35" Type="http://schemas.openxmlformats.org/officeDocument/2006/relationships/slide" Target="slide34.xml"/><Relationship Id="rId8" Type="http://schemas.openxmlformats.org/officeDocument/2006/relationships/slide" Target="slide7.xml"/><Relationship Id="rId3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slide" Target="slide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2.jpeg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3.png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4.jpeg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5.jpeg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6.jpeg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7.jpeg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8.png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9.png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1.jpeg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2.jpeg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3.jpeg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4.jpeg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slide" Target="slide3.xml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slide" Target="slide3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slide" Target="slide3.xml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slide" Target="slide3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slide" Target="slide3.xml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slide" Target="slide3.xml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6" Type="http://schemas.openxmlformats.org/officeDocument/2006/relationships/slide" Target="slide3.xml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5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Relationship Id="rId6" Type="http://schemas.openxmlformats.org/officeDocument/2006/relationships/slide" Target="slide3.xml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Relationship Id="rId6" Type="http://schemas.openxmlformats.org/officeDocument/2006/relationships/slide" Target="slide3.xml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Relationship Id="rId6" Type="http://schemas.openxmlformats.org/officeDocument/2006/relationships/slide" Target="slide3.xml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35.pn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Relationship Id="rId6" Type="http://schemas.openxmlformats.org/officeDocument/2006/relationships/slide" Target="slide3.xml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Relationship Id="rId6" Type="http://schemas.openxmlformats.org/officeDocument/2006/relationships/slide" Target="slide3.xml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7"/>
          <p:cNvSpPr txBox="1">
            <a:spLocks noGrp="1"/>
          </p:cNvSpPr>
          <p:nvPr>
            <p:ph type="ctrTitle"/>
          </p:nvPr>
        </p:nvSpPr>
        <p:spPr>
          <a:xfrm>
            <a:off x="938273" y="2187989"/>
            <a:ext cx="7267500" cy="19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Своя игра</a:t>
            </a:r>
            <a:br>
              <a:rPr lang="ru-RU" sz="8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ru-RU" sz="8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23+8</a:t>
            </a:r>
            <a:endParaRPr sz="8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63" name="Google Shape;163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46041" y="208575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09300" y="374425"/>
            <a:ext cx="1813300" cy="37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655227" y="340275"/>
            <a:ext cx="3514026" cy="103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9939" y="1734289"/>
            <a:ext cx="345702" cy="56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303714" y="4169489"/>
            <a:ext cx="345702" cy="563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8" name="Google Shape;168;p37"/>
          <p:cNvGrpSpPr/>
          <p:nvPr/>
        </p:nvGrpSpPr>
        <p:grpSpPr>
          <a:xfrm>
            <a:off x="4237183" y="633595"/>
            <a:ext cx="669681" cy="666527"/>
            <a:chOff x="1337225" y="3741325"/>
            <a:chExt cx="1242450" cy="1236600"/>
          </a:xfrm>
        </p:grpSpPr>
        <p:sp>
          <p:nvSpPr>
            <p:cNvPr id="169" name="Google Shape;169;p37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7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7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7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7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7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7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7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37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37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37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37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37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37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37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37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37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37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37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37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7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7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7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7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8"/>
          <p:cNvSpPr txBox="1">
            <a:spLocks noGrp="1"/>
          </p:cNvSpPr>
          <p:nvPr>
            <p:ph type="title"/>
          </p:nvPr>
        </p:nvSpPr>
        <p:spPr>
          <a:xfrm>
            <a:off x="720000" y="18100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Правила игры</a:t>
            </a:r>
            <a:endParaRPr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9" name="Google Shape;199;p38"/>
          <p:cNvSpPr txBox="1"/>
          <p:nvPr/>
        </p:nvSpPr>
        <p:spPr>
          <a:xfrm>
            <a:off x="720000" y="902710"/>
            <a:ext cx="7704000" cy="3824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t" anchorCtr="0">
            <a:noAutofit/>
          </a:bodyPr>
          <a:lstStyle/>
          <a:p>
            <a:pPr lvl="0" algn="just"/>
            <a:r>
              <a:rPr lang="ru-RU" dirty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Тематика игры: </a:t>
            </a:r>
            <a:r>
              <a:rPr lang="ru-RU" dirty="0" smtClean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23 февраля и 8 марта. </a:t>
            </a:r>
            <a:r>
              <a:rPr lang="ru-RU" dirty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Время на ответ не более 60 секунд. Если отвечаете неправильно, право переходит команде, которая первая подняла руку.</a:t>
            </a:r>
          </a:p>
          <a:p>
            <a:pPr lvl="0" algn="just"/>
            <a:r>
              <a:rPr lang="ru-RU" dirty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Нельзя выкрикивать, шуметь и перебивать, за несоблюдение этих правил с команды вычитается 5 баллов.</a:t>
            </a:r>
          </a:p>
          <a:p>
            <a:pPr lvl="0" algn="just"/>
            <a:endParaRPr lang="ru-RU" dirty="0">
              <a:solidFill>
                <a:schemeClr val="dk1"/>
              </a:solidFill>
              <a:latin typeface="+mn-lt"/>
              <a:ea typeface="Barlow"/>
              <a:cs typeface="Barlow"/>
              <a:sym typeface="Barlow"/>
            </a:endParaRPr>
          </a:p>
          <a:p>
            <a:pPr lvl="0" algn="just"/>
            <a:r>
              <a:rPr lang="ru-RU" dirty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Есть ряд категорий</a:t>
            </a:r>
            <a:r>
              <a:rPr lang="ru-RU" dirty="0" smtClean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: </a:t>
            </a:r>
            <a:r>
              <a:rPr lang="ru-RU" dirty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«Что здесь спрятано?», «Откуда сцена</a:t>
            </a:r>
            <a:r>
              <a:rPr lang="ru-RU" dirty="0" smtClean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?», «Транспорт», «Ассоциации», </a:t>
            </a:r>
            <a:r>
              <a:rPr lang="ru-RU" dirty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«Логические задачки», «Ребусы</a:t>
            </a:r>
            <a:r>
              <a:rPr lang="ru-RU" dirty="0" smtClean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». </a:t>
            </a:r>
            <a:r>
              <a:rPr lang="ru-RU" dirty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Вопросы могут переходить к сопернику, в случае неверного ответа.</a:t>
            </a:r>
          </a:p>
          <a:p>
            <a:pPr lvl="0" algn="just"/>
            <a:r>
              <a:rPr lang="ru-RU" dirty="0" smtClean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Что </a:t>
            </a:r>
            <a:r>
              <a:rPr lang="ru-RU" dirty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здесь спрятано: необходимо назвать предмет/существо/персонаж, которые закрыты плашкой.</a:t>
            </a:r>
          </a:p>
          <a:p>
            <a:pPr lvl="0" algn="just"/>
            <a:r>
              <a:rPr lang="ru-RU" dirty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Откуда сцена: необходимо угадать название мультфильма</a:t>
            </a:r>
            <a:r>
              <a:rPr lang="ru-RU" dirty="0" smtClean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.</a:t>
            </a:r>
          </a:p>
          <a:p>
            <a:pPr lvl="0" algn="just"/>
            <a:r>
              <a:rPr lang="ru-RU" dirty="0" smtClean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Транспорт: необходимо ответить на вопрос, связанный с транспортом, где-то назвать машину, где-то важную составляющую автомобиля.</a:t>
            </a:r>
          </a:p>
          <a:p>
            <a:pPr lvl="0" algn="just"/>
            <a:r>
              <a:rPr lang="ru-RU" dirty="0" smtClean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Ассоциации: даны 4 слова, нужно назвать одно, которое объединяет их.</a:t>
            </a:r>
            <a:endParaRPr lang="ru-RU" dirty="0">
              <a:solidFill>
                <a:schemeClr val="dk1"/>
              </a:solidFill>
              <a:latin typeface="+mn-lt"/>
              <a:ea typeface="Barlow"/>
              <a:cs typeface="Barlow"/>
              <a:sym typeface="Barlow"/>
            </a:endParaRPr>
          </a:p>
          <a:p>
            <a:pPr lvl="0" algn="just"/>
            <a:r>
              <a:rPr lang="ru-RU" dirty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Логические задачки: например, какая фигура лишняя, что идет дальше, решить пример и пр.</a:t>
            </a:r>
          </a:p>
          <a:p>
            <a:pPr lvl="0" algn="just"/>
            <a:r>
              <a:rPr lang="ru-RU" dirty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Ребусы: решить ребус, назвать слово, которое зашифровано</a:t>
            </a:r>
            <a:r>
              <a:rPr lang="ru-RU" dirty="0" smtClean="0">
                <a:solidFill>
                  <a:schemeClr val="dk1"/>
                </a:solidFill>
                <a:latin typeface="+mn-lt"/>
                <a:ea typeface="Barlow"/>
                <a:cs typeface="Barlow"/>
                <a:sym typeface="Barlow"/>
              </a:rPr>
              <a:t>.</a:t>
            </a:r>
            <a:endParaRPr lang="ru-RU" dirty="0">
              <a:solidFill>
                <a:schemeClr val="dk1"/>
              </a:solidFill>
              <a:latin typeface="+mn-lt"/>
              <a:ea typeface="Barlow"/>
              <a:cs typeface="Barlow"/>
              <a:sym typeface="Barlow"/>
            </a:endParaRPr>
          </a:p>
        </p:txBody>
      </p:sp>
      <p:sp>
        <p:nvSpPr>
          <p:cNvPr id="202" name="Google Shape;202;p38"/>
          <p:cNvSpPr/>
          <p:nvPr/>
        </p:nvSpPr>
        <p:spPr>
          <a:xfrm>
            <a:off x="8521750" y="4421638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38"/>
          <p:cNvSpPr/>
          <p:nvPr/>
        </p:nvSpPr>
        <p:spPr>
          <a:xfrm>
            <a:off x="248632" y="264155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4" name="Google Shape;204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17350" y="399572"/>
            <a:ext cx="1813300" cy="377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Меню</a:t>
            </a:r>
            <a:endParaRPr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225" name="Google Shape;225;p39"/>
          <p:cNvGrpSpPr/>
          <p:nvPr/>
        </p:nvGrpSpPr>
        <p:grpSpPr>
          <a:xfrm>
            <a:off x="8278425" y="4379484"/>
            <a:ext cx="460203" cy="458037"/>
            <a:chOff x="1337225" y="3741325"/>
            <a:chExt cx="1242450" cy="1236600"/>
          </a:xfrm>
        </p:grpSpPr>
        <p:sp>
          <p:nvSpPr>
            <p:cNvPr id="226" name="Google Shape;226;p39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39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39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39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39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39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39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39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39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39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39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39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39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39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39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39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39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39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39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39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39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39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39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39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0" name="Google Shape;250;p39"/>
          <p:cNvSpPr/>
          <p:nvPr/>
        </p:nvSpPr>
        <p:spPr>
          <a:xfrm>
            <a:off x="321650" y="4217488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39"/>
          <p:cNvSpPr/>
          <p:nvPr/>
        </p:nvSpPr>
        <p:spPr>
          <a:xfrm>
            <a:off x="690957" y="4555005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52" name="Google Shape;252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12591" y="129150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5389" y="449864"/>
            <a:ext cx="345702" cy="5630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974066"/>
              </p:ext>
            </p:extLst>
          </p:nvPr>
        </p:nvGraphicFramePr>
        <p:xfrm>
          <a:off x="1332000" y="1485700"/>
          <a:ext cx="6480000" cy="27736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240000">
                  <a:extLst>
                    <a:ext uri="{9D8B030D-6E8A-4147-A177-3AD203B41FA5}">
                      <a16:colId xmlns:a16="http://schemas.microsoft.com/office/drawing/2014/main" val="366413156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883595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23268217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73418469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38695600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556497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268697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cap="none" spc="0" dirty="0" smtClean="0">
                          <a:ln w="0"/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Категория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2000" cap="none" spc="0" dirty="0" smtClean="0">
                          <a:ln w="0"/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Количество баллов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155173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Откуда сцена?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5" action="ppaction://hlinksldjump"/>
                        </a:rPr>
                        <a:t>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6" action="ppaction://hlinksldjump"/>
                        </a:rPr>
                        <a:t>10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7" action="ppaction://hlinksldjump"/>
                        </a:rPr>
                        <a:t>15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8" action="ppaction://hlinksldjump"/>
                        </a:rPr>
                        <a:t>20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9" action="ppaction://hlinksldjump"/>
                        </a:rPr>
                        <a:t>25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10" action="ppaction://hlinksldjump"/>
                        </a:rPr>
                        <a:t>30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0095318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Что здесь спрятано?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11" action="ppaction://hlinksldjump"/>
                        </a:rPr>
                        <a:t>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12" action="ppaction://hlinksldjump"/>
                        </a:rPr>
                        <a:t>10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13" action="ppaction://hlinksldjump"/>
                        </a:rPr>
                        <a:t>15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14" action="ppaction://hlinksldjump"/>
                        </a:rPr>
                        <a:t>20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15" action="ppaction://hlinksldjump"/>
                        </a:rPr>
                        <a:t>25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16" action="ppaction://hlinksldjump"/>
                        </a:rPr>
                        <a:t>30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7518714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Транспорт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17" action="ppaction://hlinksldjump"/>
                        </a:rPr>
                        <a:t>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18" action="ppaction://hlinksldjump"/>
                        </a:rPr>
                        <a:t>10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19" action="ppaction://hlinksldjump"/>
                        </a:rPr>
                        <a:t>15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20" action="ppaction://hlinksldjump"/>
                        </a:rPr>
                        <a:t>20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21" action="ppaction://hlinksldjump"/>
                        </a:rPr>
                        <a:t>25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22" action="ppaction://hlinksldjump"/>
                        </a:rPr>
                        <a:t>30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2407155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Ассоциации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23" action="ppaction://hlinksldjump"/>
                        </a:rPr>
                        <a:t>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24" action="ppaction://hlinksldjump"/>
                        </a:rPr>
                        <a:t>10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25" action="ppaction://hlinksldjump"/>
                        </a:rPr>
                        <a:t>15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26" action="ppaction://hlinksldjump"/>
                        </a:rPr>
                        <a:t>20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27" action="ppaction://hlinksldjump"/>
                        </a:rPr>
                        <a:t>25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28" action="ppaction://hlinksldjump"/>
                        </a:rPr>
                        <a:t>30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2783678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Логические</a:t>
                      </a:r>
                      <a:r>
                        <a:rPr lang="ru-RU" sz="2000" b="0" cap="none" spc="0" baseline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 задачки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29" action="ppaction://hlinksldjump"/>
                        </a:rPr>
                        <a:t>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30" action="ppaction://hlinksldjump"/>
                        </a:rPr>
                        <a:t>10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31" action="ppaction://hlinksldjump"/>
                        </a:rPr>
                        <a:t>15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32" action="ppaction://hlinksldjump"/>
                        </a:rPr>
                        <a:t>20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33" action="ppaction://hlinksldjump"/>
                        </a:rPr>
                        <a:t>25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34" action="ppaction://hlinksldjump"/>
                        </a:rPr>
                        <a:t>30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0425021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Ребусы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35" action="ppaction://hlinksldjump"/>
                        </a:rPr>
                        <a:t>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36" action="ppaction://hlinksldjump"/>
                        </a:rPr>
                        <a:t>10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37" action="ppaction://hlinksldjump"/>
                        </a:rPr>
                        <a:t>15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38" action="ppaction://hlinksldjump"/>
                        </a:rPr>
                        <a:t>20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39" action="ppaction://hlinksldjump"/>
                        </a:rPr>
                        <a:t>25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hlinkClick r:id="rId40" action="ppaction://hlinksldjump"/>
                        </a:rPr>
                        <a:t>30</a:t>
                      </a:r>
                      <a:endParaRPr lang="ru-RU" sz="20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9124018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351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73750" y="3892505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266700" y="535000"/>
            <a:ext cx="1813300" cy="37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81739" y="4071114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43"/>
          <p:cNvSpPr/>
          <p:nvPr/>
        </p:nvSpPr>
        <p:spPr>
          <a:xfrm>
            <a:off x="8409803" y="1277967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43"/>
          <p:cNvSpPr/>
          <p:nvPr/>
        </p:nvSpPr>
        <p:spPr>
          <a:xfrm>
            <a:off x="8779110" y="1615484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86931" y="380225"/>
            <a:ext cx="3035593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Откуда сцена? 5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2" name="Рисунок 11" descr="Picture background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514" y="851917"/>
            <a:ext cx="5940425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7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34514" y="4451917"/>
            <a:ext cx="2251686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Самолеты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" name="Двенадцатиугольник 3"/>
          <p:cNvSpPr/>
          <p:nvPr/>
        </p:nvSpPr>
        <p:spPr>
          <a:xfrm>
            <a:off x="7862887" y="176646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351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73750" y="3892505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266700" y="535000"/>
            <a:ext cx="1813300" cy="37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81739" y="4071114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43"/>
          <p:cNvSpPr/>
          <p:nvPr/>
        </p:nvSpPr>
        <p:spPr>
          <a:xfrm>
            <a:off x="8409803" y="1277967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43"/>
          <p:cNvSpPr/>
          <p:nvPr/>
        </p:nvSpPr>
        <p:spPr>
          <a:xfrm>
            <a:off x="8779110" y="1615484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86931" y="380225"/>
            <a:ext cx="3035593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Откуда сцена? 10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3" name="Рисунок 12" descr="Picture background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" t="2338" r="1489" b="3567"/>
          <a:stretch/>
        </p:blipFill>
        <p:spPr bwMode="auto">
          <a:xfrm>
            <a:off x="1043206" y="852055"/>
            <a:ext cx="7123041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1043205" y="4452055"/>
            <a:ext cx="3293267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 приручить дракона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6" name="Двенадцатиугольник 15"/>
          <p:cNvSpPr/>
          <p:nvPr/>
        </p:nvSpPr>
        <p:spPr>
          <a:xfrm>
            <a:off x="7862887" y="176646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369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351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73750" y="3892505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266700" y="535000"/>
            <a:ext cx="1813300" cy="37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81739" y="4071114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43"/>
          <p:cNvSpPr/>
          <p:nvPr/>
        </p:nvSpPr>
        <p:spPr>
          <a:xfrm>
            <a:off x="8409803" y="1277967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43"/>
          <p:cNvSpPr/>
          <p:nvPr/>
        </p:nvSpPr>
        <p:spPr>
          <a:xfrm>
            <a:off x="8779110" y="1615484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86931" y="380225"/>
            <a:ext cx="3035593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Откуда сцена? 15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2" name="Рисунок 11" descr="Picture background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514" y="863634"/>
            <a:ext cx="5940425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1634514" y="4463634"/>
            <a:ext cx="4700916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Добрыня Никитич и Змей Горыныч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6" name="Двенадцатиугольник 15"/>
          <p:cNvSpPr/>
          <p:nvPr/>
        </p:nvSpPr>
        <p:spPr>
          <a:xfrm>
            <a:off x="7862887" y="176646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0678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351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73750" y="3892505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266700" y="535000"/>
            <a:ext cx="1813300" cy="37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81739" y="4071114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43"/>
          <p:cNvSpPr/>
          <p:nvPr/>
        </p:nvSpPr>
        <p:spPr>
          <a:xfrm>
            <a:off x="8409803" y="1277967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43"/>
          <p:cNvSpPr/>
          <p:nvPr/>
        </p:nvSpPr>
        <p:spPr>
          <a:xfrm>
            <a:off x="8779110" y="1615484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86931" y="380225"/>
            <a:ext cx="3035593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Откуда сцена? 20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3" name="Рисунок 12" descr="Picture background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600" y="859674"/>
            <a:ext cx="5940425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1634514" y="4451917"/>
            <a:ext cx="2251686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Мулан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6" name="Двенадцатиугольник 15"/>
          <p:cNvSpPr/>
          <p:nvPr/>
        </p:nvSpPr>
        <p:spPr>
          <a:xfrm>
            <a:off x="7862887" y="176646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865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351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73750" y="3892505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266700" y="535000"/>
            <a:ext cx="1813300" cy="37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81739" y="4071114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43"/>
          <p:cNvSpPr/>
          <p:nvPr/>
        </p:nvSpPr>
        <p:spPr>
          <a:xfrm>
            <a:off x="8409803" y="1277967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43"/>
          <p:cNvSpPr/>
          <p:nvPr/>
        </p:nvSpPr>
        <p:spPr>
          <a:xfrm>
            <a:off x="8779110" y="1615484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86931" y="380225"/>
            <a:ext cx="3035593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Откуда сцена? 25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2" name="Рисунок 11" descr="Picture background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8" r="6070"/>
          <a:stretch/>
        </p:blipFill>
        <p:spPr bwMode="auto">
          <a:xfrm>
            <a:off x="1144554" y="934605"/>
            <a:ext cx="6920345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1144554" y="4557085"/>
            <a:ext cx="3579846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Райя и последний дракон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6" name="Двенадцатиугольник 15"/>
          <p:cNvSpPr/>
          <p:nvPr/>
        </p:nvSpPr>
        <p:spPr>
          <a:xfrm>
            <a:off x="7862887" y="176646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588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351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73750" y="3892505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266700" y="535000"/>
            <a:ext cx="1813300" cy="37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81739" y="4071114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43"/>
          <p:cNvSpPr/>
          <p:nvPr/>
        </p:nvSpPr>
        <p:spPr>
          <a:xfrm>
            <a:off x="8409803" y="1277967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43"/>
          <p:cNvSpPr/>
          <p:nvPr/>
        </p:nvSpPr>
        <p:spPr>
          <a:xfrm>
            <a:off x="8779110" y="1615484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86931" y="380225"/>
            <a:ext cx="3035593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Откуда сцена? 30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16029" y="4574815"/>
            <a:ext cx="3579846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Крепость: щитом и мечом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3" name="Рисунок 12" descr="Picture background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07" r="3066"/>
          <a:stretch/>
        </p:blipFill>
        <p:spPr bwMode="auto">
          <a:xfrm>
            <a:off x="916029" y="912125"/>
            <a:ext cx="7370619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Двенадцатиугольник 15"/>
          <p:cNvSpPr/>
          <p:nvPr/>
        </p:nvSpPr>
        <p:spPr>
          <a:xfrm>
            <a:off x="7862887" y="176646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56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32361" y="1213446"/>
            <a:ext cx="1813300" cy="3771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8" name="Google Shape;368;p44"/>
          <p:cNvGrpSpPr/>
          <p:nvPr/>
        </p:nvGrpSpPr>
        <p:grpSpPr>
          <a:xfrm>
            <a:off x="8181500" y="239725"/>
            <a:ext cx="611093" cy="618230"/>
            <a:chOff x="8221200" y="239725"/>
            <a:chExt cx="611093" cy="618230"/>
          </a:xfrm>
        </p:grpSpPr>
        <p:sp>
          <p:nvSpPr>
            <p:cNvPr id="369" name="Google Shape;369;p44"/>
            <p:cNvSpPr/>
            <p:nvPr/>
          </p:nvSpPr>
          <p:spPr>
            <a:xfrm>
              <a:off x="8221200" y="239725"/>
              <a:ext cx="466871" cy="479135"/>
            </a:xfrm>
            <a:custGeom>
              <a:avLst/>
              <a:gdLst/>
              <a:ahLst/>
              <a:cxnLst/>
              <a:rect l="l" t="t" r="r" b="b"/>
              <a:pathLst>
                <a:path w="50899" h="52236" extrusionOk="0">
                  <a:moveTo>
                    <a:pt x="22865" y="21307"/>
                  </a:moveTo>
                  <a:cubicBezTo>
                    <a:pt x="22584" y="21608"/>
                    <a:pt x="22262" y="21868"/>
                    <a:pt x="21909" y="22086"/>
                  </a:cubicBezTo>
                  <a:cubicBezTo>
                    <a:pt x="22241" y="21847"/>
                    <a:pt x="22553" y="21577"/>
                    <a:pt x="22865" y="21307"/>
                  </a:cubicBezTo>
                  <a:close/>
                  <a:moveTo>
                    <a:pt x="25586" y="21141"/>
                  </a:moveTo>
                  <a:lnTo>
                    <a:pt x="25586" y="21141"/>
                  </a:lnTo>
                  <a:cubicBezTo>
                    <a:pt x="25285" y="21650"/>
                    <a:pt x="24859" y="22086"/>
                    <a:pt x="24329" y="22460"/>
                  </a:cubicBezTo>
                  <a:cubicBezTo>
                    <a:pt x="24288" y="22491"/>
                    <a:pt x="24246" y="22512"/>
                    <a:pt x="24194" y="22543"/>
                  </a:cubicBezTo>
                  <a:cubicBezTo>
                    <a:pt x="24724" y="22138"/>
                    <a:pt x="25191" y="21660"/>
                    <a:pt x="25586" y="21141"/>
                  </a:cubicBezTo>
                  <a:close/>
                  <a:moveTo>
                    <a:pt x="33990" y="23488"/>
                  </a:moveTo>
                  <a:cubicBezTo>
                    <a:pt x="33990" y="23499"/>
                    <a:pt x="34001" y="23499"/>
                    <a:pt x="34001" y="23499"/>
                  </a:cubicBezTo>
                  <a:lnTo>
                    <a:pt x="33990" y="23499"/>
                  </a:lnTo>
                  <a:lnTo>
                    <a:pt x="33990" y="23488"/>
                  </a:lnTo>
                  <a:close/>
                  <a:moveTo>
                    <a:pt x="29793" y="23987"/>
                  </a:moveTo>
                  <a:lnTo>
                    <a:pt x="29793" y="23987"/>
                  </a:lnTo>
                  <a:cubicBezTo>
                    <a:pt x="29814" y="23997"/>
                    <a:pt x="29835" y="24008"/>
                    <a:pt x="29845" y="24018"/>
                  </a:cubicBezTo>
                  <a:cubicBezTo>
                    <a:pt x="29835" y="24029"/>
                    <a:pt x="29825" y="24039"/>
                    <a:pt x="29804" y="24049"/>
                  </a:cubicBezTo>
                  <a:lnTo>
                    <a:pt x="29804" y="24039"/>
                  </a:lnTo>
                  <a:cubicBezTo>
                    <a:pt x="29804" y="24029"/>
                    <a:pt x="29804" y="24008"/>
                    <a:pt x="29793" y="23987"/>
                  </a:cubicBezTo>
                  <a:close/>
                  <a:moveTo>
                    <a:pt x="26878" y="1"/>
                  </a:moveTo>
                  <a:cubicBezTo>
                    <a:pt x="26628" y="1"/>
                    <a:pt x="26376" y="167"/>
                    <a:pt x="26355" y="499"/>
                  </a:cubicBezTo>
                  <a:cubicBezTo>
                    <a:pt x="26126" y="4540"/>
                    <a:pt x="26002" y="8592"/>
                    <a:pt x="25991" y="12633"/>
                  </a:cubicBezTo>
                  <a:cubicBezTo>
                    <a:pt x="25700" y="13578"/>
                    <a:pt x="25410" y="14513"/>
                    <a:pt x="25150" y="15458"/>
                  </a:cubicBezTo>
                  <a:cubicBezTo>
                    <a:pt x="24901" y="16352"/>
                    <a:pt x="24641" y="17235"/>
                    <a:pt x="24153" y="18024"/>
                  </a:cubicBezTo>
                  <a:cubicBezTo>
                    <a:pt x="23664" y="18803"/>
                    <a:pt x="23020" y="19479"/>
                    <a:pt x="22345" y="20102"/>
                  </a:cubicBezTo>
                  <a:cubicBezTo>
                    <a:pt x="19894" y="22346"/>
                    <a:pt x="16663" y="23842"/>
                    <a:pt x="13370" y="24257"/>
                  </a:cubicBezTo>
                  <a:cubicBezTo>
                    <a:pt x="12393" y="24278"/>
                    <a:pt x="11427" y="24319"/>
                    <a:pt x="10451" y="24340"/>
                  </a:cubicBezTo>
                  <a:cubicBezTo>
                    <a:pt x="9975" y="24327"/>
                    <a:pt x="9499" y="24320"/>
                    <a:pt x="9023" y="24320"/>
                  </a:cubicBezTo>
                  <a:cubicBezTo>
                    <a:pt x="6181" y="24320"/>
                    <a:pt x="3337" y="24547"/>
                    <a:pt x="561" y="24849"/>
                  </a:cubicBezTo>
                  <a:cubicBezTo>
                    <a:pt x="21" y="24912"/>
                    <a:pt x="0" y="25670"/>
                    <a:pt x="561" y="25711"/>
                  </a:cubicBezTo>
                  <a:cubicBezTo>
                    <a:pt x="2341" y="25827"/>
                    <a:pt x="4106" y="25867"/>
                    <a:pt x="5874" y="25867"/>
                  </a:cubicBezTo>
                  <a:cubicBezTo>
                    <a:pt x="6654" y="25867"/>
                    <a:pt x="7435" y="25859"/>
                    <a:pt x="8217" y="25846"/>
                  </a:cubicBezTo>
                  <a:cubicBezTo>
                    <a:pt x="9697" y="25820"/>
                    <a:pt x="11197" y="25611"/>
                    <a:pt x="12684" y="25611"/>
                  </a:cubicBezTo>
                  <a:cubicBezTo>
                    <a:pt x="13546" y="25611"/>
                    <a:pt x="14404" y="25681"/>
                    <a:pt x="15250" y="25898"/>
                  </a:cubicBezTo>
                  <a:cubicBezTo>
                    <a:pt x="18387" y="26719"/>
                    <a:pt x="21161" y="28381"/>
                    <a:pt x="23311" y="30739"/>
                  </a:cubicBezTo>
                  <a:cubicBezTo>
                    <a:pt x="23654" y="31186"/>
                    <a:pt x="23955" y="31653"/>
                    <a:pt x="24225" y="32142"/>
                  </a:cubicBezTo>
                  <a:cubicBezTo>
                    <a:pt x="25358" y="34209"/>
                    <a:pt x="25659" y="36577"/>
                    <a:pt x="25887" y="38894"/>
                  </a:cubicBezTo>
                  <a:cubicBezTo>
                    <a:pt x="25908" y="39164"/>
                    <a:pt x="25929" y="39434"/>
                    <a:pt x="25950" y="39704"/>
                  </a:cubicBezTo>
                  <a:cubicBezTo>
                    <a:pt x="25950" y="39860"/>
                    <a:pt x="25960" y="40016"/>
                    <a:pt x="25960" y="40172"/>
                  </a:cubicBezTo>
                  <a:cubicBezTo>
                    <a:pt x="25960" y="40255"/>
                    <a:pt x="25981" y="40328"/>
                    <a:pt x="26002" y="40400"/>
                  </a:cubicBezTo>
                  <a:cubicBezTo>
                    <a:pt x="26074" y="41439"/>
                    <a:pt x="26126" y="42488"/>
                    <a:pt x="26168" y="43527"/>
                  </a:cubicBezTo>
                  <a:cubicBezTo>
                    <a:pt x="26158" y="44805"/>
                    <a:pt x="26137" y="46083"/>
                    <a:pt x="26116" y="47350"/>
                  </a:cubicBezTo>
                  <a:cubicBezTo>
                    <a:pt x="26116" y="47371"/>
                    <a:pt x="26116" y="47381"/>
                    <a:pt x="26116" y="47392"/>
                  </a:cubicBezTo>
                  <a:cubicBezTo>
                    <a:pt x="26054" y="48835"/>
                    <a:pt x="26043" y="50290"/>
                    <a:pt x="26220" y="51713"/>
                  </a:cubicBezTo>
                  <a:cubicBezTo>
                    <a:pt x="26262" y="52058"/>
                    <a:pt x="26520" y="52235"/>
                    <a:pt x="26774" y="52235"/>
                  </a:cubicBezTo>
                  <a:cubicBezTo>
                    <a:pt x="27023" y="52235"/>
                    <a:pt x="27269" y="52064"/>
                    <a:pt x="27300" y="51713"/>
                  </a:cubicBezTo>
                  <a:cubicBezTo>
                    <a:pt x="27415" y="50259"/>
                    <a:pt x="27425" y="48804"/>
                    <a:pt x="27435" y="47350"/>
                  </a:cubicBezTo>
                  <a:cubicBezTo>
                    <a:pt x="27518" y="47246"/>
                    <a:pt x="27591" y="47132"/>
                    <a:pt x="27602" y="46966"/>
                  </a:cubicBezTo>
                  <a:cubicBezTo>
                    <a:pt x="27757" y="45345"/>
                    <a:pt x="27747" y="43714"/>
                    <a:pt x="27664" y="42094"/>
                  </a:cubicBezTo>
                  <a:cubicBezTo>
                    <a:pt x="27789" y="40525"/>
                    <a:pt x="27955" y="38967"/>
                    <a:pt x="28059" y="37398"/>
                  </a:cubicBezTo>
                  <a:cubicBezTo>
                    <a:pt x="29035" y="33700"/>
                    <a:pt x="30967" y="30251"/>
                    <a:pt x="34219" y="28132"/>
                  </a:cubicBezTo>
                  <a:cubicBezTo>
                    <a:pt x="35289" y="27436"/>
                    <a:pt x="36442" y="26937"/>
                    <a:pt x="37678" y="26636"/>
                  </a:cubicBezTo>
                  <a:cubicBezTo>
                    <a:pt x="38436" y="26459"/>
                    <a:pt x="39205" y="26428"/>
                    <a:pt x="39974" y="26314"/>
                  </a:cubicBezTo>
                  <a:cubicBezTo>
                    <a:pt x="40628" y="26231"/>
                    <a:pt x="41272" y="26096"/>
                    <a:pt x="41937" y="26054"/>
                  </a:cubicBezTo>
                  <a:cubicBezTo>
                    <a:pt x="42166" y="26044"/>
                    <a:pt x="42394" y="26033"/>
                    <a:pt x="42623" y="26023"/>
                  </a:cubicBezTo>
                  <a:cubicBezTo>
                    <a:pt x="43121" y="26054"/>
                    <a:pt x="43620" y="26096"/>
                    <a:pt x="44129" y="26106"/>
                  </a:cubicBezTo>
                  <a:lnTo>
                    <a:pt x="45033" y="26106"/>
                  </a:lnTo>
                  <a:cubicBezTo>
                    <a:pt x="45871" y="26154"/>
                    <a:pt x="46710" y="26210"/>
                    <a:pt x="47549" y="26210"/>
                  </a:cubicBezTo>
                  <a:cubicBezTo>
                    <a:pt x="48540" y="26210"/>
                    <a:pt x="49533" y="26132"/>
                    <a:pt x="50528" y="25867"/>
                  </a:cubicBezTo>
                  <a:cubicBezTo>
                    <a:pt x="50899" y="25775"/>
                    <a:pt x="50831" y="25181"/>
                    <a:pt x="50445" y="25181"/>
                  </a:cubicBezTo>
                  <a:cubicBezTo>
                    <a:pt x="50441" y="25181"/>
                    <a:pt x="50438" y="25182"/>
                    <a:pt x="50435" y="25182"/>
                  </a:cubicBezTo>
                  <a:cubicBezTo>
                    <a:pt x="49624" y="25202"/>
                    <a:pt x="48835" y="25213"/>
                    <a:pt x="48035" y="25213"/>
                  </a:cubicBezTo>
                  <a:cubicBezTo>
                    <a:pt x="47962" y="25140"/>
                    <a:pt x="47869" y="25088"/>
                    <a:pt x="47734" y="25078"/>
                  </a:cubicBezTo>
                  <a:cubicBezTo>
                    <a:pt x="47007" y="25000"/>
                    <a:pt x="46282" y="24974"/>
                    <a:pt x="45559" y="24974"/>
                  </a:cubicBezTo>
                  <a:cubicBezTo>
                    <a:pt x="44835" y="24974"/>
                    <a:pt x="44113" y="25000"/>
                    <a:pt x="43392" y="25026"/>
                  </a:cubicBezTo>
                  <a:cubicBezTo>
                    <a:pt x="43319" y="24932"/>
                    <a:pt x="43205" y="24870"/>
                    <a:pt x="43038" y="24870"/>
                  </a:cubicBezTo>
                  <a:lnTo>
                    <a:pt x="42405" y="24870"/>
                  </a:lnTo>
                  <a:cubicBezTo>
                    <a:pt x="38291" y="24673"/>
                    <a:pt x="34094" y="22460"/>
                    <a:pt x="31497" y="19260"/>
                  </a:cubicBezTo>
                  <a:cubicBezTo>
                    <a:pt x="28765" y="15905"/>
                    <a:pt x="28048" y="11438"/>
                    <a:pt x="27612" y="7210"/>
                  </a:cubicBezTo>
                  <a:cubicBezTo>
                    <a:pt x="27560" y="4977"/>
                    <a:pt x="27508" y="2743"/>
                    <a:pt x="27394" y="499"/>
                  </a:cubicBezTo>
                  <a:cubicBezTo>
                    <a:pt x="27378" y="167"/>
                    <a:pt x="27129" y="1"/>
                    <a:pt x="2687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44"/>
            <p:cNvSpPr/>
            <p:nvPr/>
          </p:nvSpPr>
          <p:spPr>
            <a:xfrm>
              <a:off x="8585616" y="604784"/>
              <a:ext cx="246676" cy="253170"/>
            </a:xfrm>
            <a:custGeom>
              <a:avLst/>
              <a:gdLst/>
              <a:ahLst/>
              <a:cxnLst/>
              <a:rect l="l" t="t" r="r" b="b"/>
              <a:pathLst>
                <a:path w="26893" h="27601" extrusionOk="0">
                  <a:moveTo>
                    <a:pt x="12082" y="11264"/>
                  </a:moveTo>
                  <a:lnTo>
                    <a:pt x="12082" y="11264"/>
                  </a:lnTo>
                  <a:cubicBezTo>
                    <a:pt x="11937" y="11420"/>
                    <a:pt x="11771" y="11555"/>
                    <a:pt x="11584" y="11669"/>
                  </a:cubicBezTo>
                  <a:cubicBezTo>
                    <a:pt x="11750" y="11544"/>
                    <a:pt x="11926" y="11399"/>
                    <a:pt x="12082" y="11264"/>
                  </a:cubicBezTo>
                  <a:close/>
                  <a:moveTo>
                    <a:pt x="13526" y="11170"/>
                  </a:moveTo>
                  <a:cubicBezTo>
                    <a:pt x="13360" y="11441"/>
                    <a:pt x="13142" y="11669"/>
                    <a:pt x="12861" y="11866"/>
                  </a:cubicBezTo>
                  <a:cubicBezTo>
                    <a:pt x="12841" y="11887"/>
                    <a:pt x="12809" y="11898"/>
                    <a:pt x="12789" y="11908"/>
                  </a:cubicBezTo>
                  <a:cubicBezTo>
                    <a:pt x="13069" y="11700"/>
                    <a:pt x="13318" y="11451"/>
                    <a:pt x="13526" y="11170"/>
                  </a:cubicBezTo>
                  <a:close/>
                  <a:moveTo>
                    <a:pt x="17962" y="12407"/>
                  </a:moveTo>
                  <a:cubicBezTo>
                    <a:pt x="17962" y="12417"/>
                    <a:pt x="17962" y="12417"/>
                    <a:pt x="17972" y="12417"/>
                  </a:cubicBezTo>
                  <a:lnTo>
                    <a:pt x="17962" y="12417"/>
                  </a:lnTo>
                  <a:lnTo>
                    <a:pt x="17962" y="12407"/>
                  </a:lnTo>
                  <a:close/>
                  <a:moveTo>
                    <a:pt x="15749" y="12677"/>
                  </a:moveTo>
                  <a:cubicBezTo>
                    <a:pt x="15760" y="12677"/>
                    <a:pt x="15770" y="12687"/>
                    <a:pt x="15780" y="12687"/>
                  </a:cubicBezTo>
                  <a:cubicBezTo>
                    <a:pt x="15770" y="12698"/>
                    <a:pt x="15760" y="12698"/>
                    <a:pt x="15749" y="12698"/>
                  </a:cubicBezTo>
                  <a:cubicBezTo>
                    <a:pt x="15749" y="12698"/>
                    <a:pt x="15749" y="12687"/>
                    <a:pt x="15749" y="12677"/>
                  </a:cubicBezTo>
                  <a:close/>
                  <a:moveTo>
                    <a:pt x="14207" y="1"/>
                  </a:moveTo>
                  <a:cubicBezTo>
                    <a:pt x="14074" y="1"/>
                    <a:pt x="13942" y="91"/>
                    <a:pt x="13931" y="273"/>
                  </a:cubicBezTo>
                  <a:cubicBezTo>
                    <a:pt x="13807" y="2403"/>
                    <a:pt x="13744" y="4543"/>
                    <a:pt x="13734" y="6683"/>
                  </a:cubicBezTo>
                  <a:cubicBezTo>
                    <a:pt x="13589" y="7171"/>
                    <a:pt x="13433" y="7670"/>
                    <a:pt x="13298" y="8168"/>
                  </a:cubicBezTo>
                  <a:cubicBezTo>
                    <a:pt x="13163" y="8646"/>
                    <a:pt x="13028" y="9103"/>
                    <a:pt x="12768" y="9529"/>
                  </a:cubicBezTo>
                  <a:cubicBezTo>
                    <a:pt x="12508" y="9945"/>
                    <a:pt x="12165" y="10298"/>
                    <a:pt x="11812" y="10620"/>
                  </a:cubicBezTo>
                  <a:cubicBezTo>
                    <a:pt x="10514" y="11804"/>
                    <a:pt x="8810" y="12604"/>
                    <a:pt x="7065" y="12822"/>
                  </a:cubicBezTo>
                  <a:cubicBezTo>
                    <a:pt x="6556" y="12833"/>
                    <a:pt x="6036" y="12853"/>
                    <a:pt x="5527" y="12864"/>
                  </a:cubicBezTo>
                  <a:cubicBezTo>
                    <a:pt x="5270" y="12856"/>
                    <a:pt x="5012" y="12853"/>
                    <a:pt x="4754" y="12853"/>
                  </a:cubicBezTo>
                  <a:cubicBezTo>
                    <a:pt x="3255" y="12853"/>
                    <a:pt x="1756" y="12974"/>
                    <a:pt x="302" y="13134"/>
                  </a:cubicBezTo>
                  <a:cubicBezTo>
                    <a:pt x="11" y="13165"/>
                    <a:pt x="1" y="13570"/>
                    <a:pt x="302" y="13581"/>
                  </a:cubicBezTo>
                  <a:cubicBezTo>
                    <a:pt x="1220" y="13644"/>
                    <a:pt x="2133" y="13664"/>
                    <a:pt x="3048" y="13664"/>
                  </a:cubicBezTo>
                  <a:cubicBezTo>
                    <a:pt x="3479" y="13664"/>
                    <a:pt x="3910" y="13660"/>
                    <a:pt x="4343" y="13653"/>
                  </a:cubicBezTo>
                  <a:cubicBezTo>
                    <a:pt x="5122" y="13640"/>
                    <a:pt x="5914" y="13532"/>
                    <a:pt x="6697" y="13532"/>
                  </a:cubicBezTo>
                  <a:cubicBezTo>
                    <a:pt x="7157" y="13532"/>
                    <a:pt x="7613" y="13569"/>
                    <a:pt x="8062" y="13684"/>
                  </a:cubicBezTo>
                  <a:cubicBezTo>
                    <a:pt x="9724" y="14121"/>
                    <a:pt x="11189" y="14993"/>
                    <a:pt x="12321" y="16240"/>
                  </a:cubicBezTo>
                  <a:cubicBezTo>
                    <a:pt x="12498" y="16479"/>
                    <a:pt x="12664" y="16728"/>
                    <a:pt x="12809" y="16988"/>
                  </a:cubicBezTo>
                  <a:cubicBezTo>
                    <a:pt x="13402" y="18079"/>
                    <a:pt x="13557" y="19325"/>
                    <a:pt x="13682" y="20551"/>
                  </a:cubicBezTo>
                  <a:cubicBezTo>
                    <a:pt x="13692" y="20696"/>
                    <a:pt x="13703" y="20842"/>
                    <a:pt x="13713" y="20977"/>
                  </a:cubicBezTo>
                  <a:cubicBezTo>
                    <a:pt x="13713" y="21060"/>
                    <a:pt x="13724" y="21143"/>
                    <a:pt x="13724" y="21226"/>
                  </a:cubicBezTo>
                  <a:cubicBezTo>
                    <a:pt x="13724" y="21268"/>
                    <a:pt x="13734" y="21309"/>
                    <a:pt x="13744" y="21351"/>
                  </a:cubicBezTo>
                  <a:cubicBezTo>
                    <a:pt x="13776" y="21901"/>
                    <a:pt x="13807" y="22452"/>
                    <a:pt x="13827" y="23003"/>
                  </a:cubicBezTo>
                  <a:cubicBezTo>
                    <a:pt x="13827" y="23678"/>
                    <a:pt x="13817" y="24343"/>
                    <a:pt x="13796" y="25018"/>
                  </a:cubicBezTo>
                  <a:cubicBezTo>
                    <a:pt x="13796" y="25028"/>
                    <a:pt x="13807" y="25039"/>
                    <a:pt x="13807" y="25039"/>
                  </a:cubicBezTo>
                  <a:cubicBezTo>
                    <a:pt x="13765" y="25807"/>
                    <a:pt x="13765" y="26566"/>
                    <a:pt x="13859" y="27324"/>
                  </a:cubicBezTo>
                  <a:cubicBezTo>
                    <a:pt x="13880" y="27507"/>
                    <a:pt x="14016" y="27601"/>
                    <a:pt x="14151" y="27601"/>
                  </a:cubicBezTo>
                  <a:cubicBezTo>
                    <a:pt x="14284" y="27601"/>
                    <a:pt x="14415" y="27510"/>
                    <a:pt x="14430" y="27324"/>
                  </a:cubicBezTo>
                  <a:cubicBezTo>
                    <a:pt x="14482" y="26555"/>
                    <a:pt x="14492" y="25787"/>
                    <a:pt x="14503" y="25018"/>
                  </a:cubicBezTo>
                  <a:cubicBezTo>
                    <a:pt x="14544" y="24966"/>
                    <a:pt x="14575" y="24904"/>
                    <a:pt x="14586" y="24820"/>
                  </a:cubicBezTo>
                  <a:cubicBezTo>
                    <a:pt x="14669" y="23958"/>
                    <a:pt x="14659" y="23106"/>
                    <a:pt x="14617" y="22244"/>
                  </a:cubicBezTo>
                  <a:cubicBezTo>
                    <a:pt x="14690" y="21413"/>
                    <a:pt x="14773" y="20593"/>
                    <a:pt x="14825" y="19761"/>
                  </a:cubicBezTo>
                  <a:cubicBezTo>
                    <a:pt x="15344" y="17808"/>
                    <a:pt x="16362" y="15980"/>
                    <a:pt x="18087" y="14869"/>
                  </a:cubicBezTo>
                  <a:cubicBezTo>
                    <a:pt x="18648" y="14495"/>
                    <a:pt x="19260" y="14235"/>
                    <a:pt x="19915" y="14079"/>
                  </a:cubicBezTo>
                  <a:cubicBezTo>
                    <a:pt x="20310" y="13975"/>
                    <a:pt x="20715" y="13965"/>
                    <a:pt x="21120" y="13903"/>
                  </a:cubicBezTo>
                  <a:cubicBezTo>
                    <a:pt x="21473" y="13861"/>
                    <a:pt x="21816" y="13788"/>
                    <a:pt x="22159" y="13767"/>
                  </a:cubicBezTo>
                  <a:cubicBezTo>
                    <a:pt x="22283" y="13757"/>
                    <a:pt x="22408" y="13757"/>
                    <a:pt x="22522" y="13757"/>
                  </a:cubicBezTo>
                  <a:cubicBezTo>
                    <a:pt x="22792" y="13767"/>
                    <a:pt x="23052" y="13788"/>
                    <a:pt x="23322" y="13788"/>
                  </a:cubicBezTo>
                  <a:cubicBezTo>
                    <a:pt x="23400" y="13793"/>
                    <a:pt x="23478" y="13796"/>
                    <a:pt x="23557" y="13796"/>
                  </a:cubicBezTo>
                  <a:cubicBezTo>
                    <a:pt x="23636" y="13796"/>
                    <a:pt x="23717" y="13793"/>
                    <a:pt x="23800" y="13788"/>
                  </a:cubicBezTo>
                  <a:cubicBezTo>
                    <a:pt x="24250" y="13817"/>
                    <a:pt x="24699" y="13849"/>
                    <a:pt x="25149" y="13849"/>
                  </a:cubicBezTo>
                  <a:cubicBezTo>
                    <a:pt x="25665" y="13849"/>
                    <a:pt x="26182" y="13807"/>
                    <a:pt x="26698" y="13674"/>
                  </a:cubicBezTo>
                  <a:cubicBezTo>
                    <a:pt x="26893" y="13623"/>
                    <a:pt x="26866" y="13310"/>
                    <a:pt x="26657" y="13310"/>
                  </a:cubicBezTo>
                  <a:cubicBezTo>
                    <a:pt x="26653" y="13310"/>
                    <a:pt x="26650" y="13310"/>
                    <a:pt x="26646" y="13310"/>
                  </a:cubicBezTo>
                  <a:cubicBezTo>
                    <a:pt x="26231" y="13321"/>
                    <a:pt x="25805" y="13321"/>
                    <a:pt x="25379" y="13321"/>
                  </a:cubicBezTo>
                  <a:cubicBezTo>
                    <a:pt x="25348" y="13279"/>
                    <a:pt x="25296" y="13258"/>
                    <a:pt x="25223" y="13248"/>
                  </a:cubicBezTo>
                  <a:cubicBezTo>
                    <a:pt x="24856" y="13208"/>
                    <a:pt x="24491" y="13195"/>
                    <a:pt x="24126" y="13195"/>
                  </a:cubicBezTo>
                  <a:cubicBezTo>
                    <a:pt x="23728" y="13195"/>
                    <a:pt x="23329" y="13211"/>
                    <a:pt x="22927" y="13227"/>
                  </a:cubicBezTo>
                  <a:cubicBezTo>
                    <a:pt x="22896" y="13175"/>
                    <a:pt x="22834" y="13144"/>
                    <a:pt x="22740" y="13144"/>
                  </a:cubicBezTo>
                  <a:lnTo>
                    <a:pt x="22408" y="13144"/>
                  </a:lnTo>
                  <a:cubicBezTo>
                    <a:pt x="20237" y="13040"/>
                    <a:pt x="18024" y="11866"/>
                    <a:pt x="16643" y="10173"/>
                  </a:cubicBezTo>
                  <a:cubicBezTo>
                    <a:pt x="15199" y="8407"/>
                    <a:pt x="14825" y="6049"/>
                    <a:pt x="14596" y="3816"/>
                  </a:cubicBezTo>
                  <a:cubicBezTo>
                    <a:pt x="14565" y="2631"/>
                    <a:pt x="14544" y="1447"/>
                    <a:pt x="14482" y="273"/>
                  </a:cubicBezTo>
                  <a:cubicBezTo>
                    <a:pt x="14472" y="91"/>
                    <a:pt x="14339" y="1"/>
                    <a:pt x="1420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71" name="Google Shape;371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289" y="4326989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Заголовок 1"/>
          <p:cNvSpPr>
            <a:spLocks noGrp="1"/>
          </p:cNvSpPr>
          <p:nvPr>
            <p:ph type="title"/>
          </p:nvPr>
        </p:nvSpPr>
        <p:spPr>
          <a:xfrm>
            <a:off x="1914667" y="122967"/>
            <a:ext cx="5554850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Что здесь спрятано? 5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952772" y="4608489"/>
            <a:ext cx="1870722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Пельмень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6" name="Двенадцатиугольник 45"/>
          <p:cNvSpPr/>
          <p:nvPr/>
        </p:nvSpPr>
        <p:spPr>
          <a:xfrm>
            <a:off x="500934" y="99172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" name="Рисунок 46" descr="Picture background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0" r="9413"/>
          <a:stretch/>
        </p:blipFill>
        <p:spPr bwMode="auto">
          <a:xfrm>
            <a:off x="1531870" y="906787"/>
            <a:ext cx="6712527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Овал 8"/>
          <p:cNvSpPr/>
          <p:nvPr/>
        </p:nvSpPr>
        <p:spPr>
          <a:xfrm>
            <a:off x="2930237" y="2294614"/>
            <a:ext cx="824345" cy="824345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32361" y="1213446"/>
            <a:ext cx="1813300" cy="3771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8" name="Google Shape;368;p44"/>
          <p:cNvGrpSpPr/>
          <p:nvPr/>
        </p:nvGrpSpPr>
        <p:grpSpPr>
          <a:xfrm>
            <a:off x="8181500" y="239725"/>
            <a:ext cx="611093" cy="618230"/>
            <a:chOff x="8221200" y="239725"/>
            <a:chExt cx="611093" cy="618230"/>
          </a:xfrm>
        </p:grpSpPr>
        <p:sp>
          <p:nvSpPr>
            <p:cNvPr id="369" name="Google Shape;369;p44"/>
            <p:cNvSpPr/>
            <p:nvPr/>
          </p:nvSpPr>
          <p:spPr>
            <a:xfrm>
              <a:off x="8221200" y="239725"/>
              <a:ext cx="466871" cy="479135"/>
            </a:xfrm>
            <a:custGeom>
              <a:avLst/>
              <a:gdLst/>
              <a:ahLst/>
              <a:cxnLst/>
              <a:rect l="l" t="t" r="r" b="b"/>
              <a:pathLst>
                <a:path w="50899" h="52236" extrusionOk="0">
                  <a:moveTo>
                    <a:pt x="22865" y="21307"/>
                  </a:moveTo>
                  <a:cubicBezTo>
                    <a:pt x="22584" y="21608"/>
                    <a:pt x="22262" y="21868"/>
                    <a:pt x="21909" y="22086"/>
                  </a:cubicBezTo>
                  <a:cubicBezTo>
                    <a:pt x="22241" y="21847"/>
                    <a:pt x="22553" y="21577"/>
                    <a:pt x="22865" y="21307"/>
                  </a:cubicBezTo>
                  <a:close/>
                  <a:moveTo>
                    <a:pt x="25586" y="21141"/>
                  </a:moveTo>
                  <a:lnTo>
                    <a:pt x="25586" y="21141"/>
                  </a:lnTo>
                  <a:cubicBezTo>
                    <a:pt x="25285" y="21650"/>
                    <a:pt x="24859" y="22086"/>
                    <a:pt x="24329" y="22460"/>
                  </a:cubicBezTo>
                  <a:cubicBezTo>
                    <a:pt x="24288" y="22491"/>
                    <a:pt x="24246" y="22512"/>
                    <a:pt x="24194" y="22543"/>
                  </a:cubicBezTo>
                  <a:cubicBezTo>
                    <a:pt x="24724" y="22138"/>
                    <a:pt x="25191" y="21660"/>
                    <a:pt x="25586" y="21141"/>
                  </a:cubicBezTo>
                  <a:close/>
                  <a:moveTo>
                    <a:pt x="33990" y="23488"/>
                  </a:moveTo>
                  <a:cubicBezTo>
                    <a:pt x="33990" y="23499"/>
                    <a:pt x="34001" y="23499"/>
                    <a:pt x="34001" y="23499"/>
                  </a:cubicBezTo>
                  <a:lnTo>
                    <a:pt x="33990" y="23499"/>
                  </a:lnTo>
                  <a:lnTo>
                    <a:pt x="33990" y="23488"/>
                  </a:lnTo>
                  <a:close/>
                  <a:moveTo>
                    <a:pt x="29793" y="23987"/>
                  </a:moveTo>
                  <a:lnTo>
                    <a:pt x="29793" y="23987"/>
                  </a:lnTo>
                  <a:cubicBezTo>
                    <a:pt x="29814" y="23997"/>
                    <a:pt x="29835" y="24008"/>
                    <a:pt x="29845" y="24018"/>
                  </a:cubicBezTo>
                  <a:cubicBezTo>
                    <a:pt x="29835" y="24029"/>
                    <a:pt x="29825" y="24039"/>
                    <a:pt x="29804" y="24049"/>
                  </a:cubicBezTo>
                  <a:lnTo>
                    <a:pt x="29804" y="24039"/>
                  </a:lnTo>
                  <a:cubicBezTo>
                    <a:pt x="29804" y="24029"/>
                    <a:pt x="29804" y="24008"/>
                    <a:pt x="29793" y="23987"/>
                  </a:cubicBezTo>
                  <a:close/>
                  <a:moveTo>
                    <a:pt x="26878" y="1"/>
                  </a:moveTo>
                  <a:cubicBezTo>
                    <a:pt x="26628" y="1"/>
                    <a:pt x="26376" y="167"/>
                    <a:pt x="26355" y="499"/>
                  </a:cubicBezTo>
                  <a:cubicBezTo>
                    <a:pt x="26126" y="4540"/>
                    <a:pt x="26002" y="8592"/>
                    <a:pt x="25991" y="12633"/>
                  </a:cubicBezTo>
                  <a:cubicBezTo>
                    <a:pt x="25700" y="13578"/>
                    <a:pt x="25410" y="14513"/>
                    <a:pt x="25150" y="15458"/>
                  </a:cubicBezTo>
                  <a:cubicBezTo>
                    <a:pt x="24901" y="16352"/>
                    <a:pt x="24641" y="17235"/>
                    <a:pt x="24153" y="18024"/>
                  </a:cubicBezTo>
                  <a:cubicBezTo>
                    <a:pt x="23664" y="18803"/>
                    <a:pt x="23020" y="19479"/>
                    <a:pt x="22345" y="20102"/>
                  </a:cubicBezTo>
                  <a:cubicBezTo>
                    <a:pt x="19894" y="22346"/>
                    <a:pt x="16663" y="23842"/>
                    <a:pt x="13370" y="24257"/>
                  </a:cubicBezTo>
                  <a:cubicBezTo>
                    <a:pt x="12393" y="24278"/>
                    <a:pt x="11427" y="24319"/>
                    <a:pt x="10451" y="24340"/>
                  </a:cubicBezTo>
                  <a:cubicBezTo>
                    <a:pt x="9975" y="24327"/>
                    <a:pt x="9499" y="24320"/>
                    <a:pt x="9023" y="24320"/>
                  </a:cubicBezTo>
                  <a:cubicBezTo>
                    <a:pt x="6181" y="24320"/>
                    <a:pt x="3337" y="24547"/>
                    <a:pt x="561" y="24849"/>
                  </a:cubicBezTo>
                  <a:cubicBezTo>
                    <a:pt x="21" y="24912"/>
                    <a:pt x="0" y="25670"/>
                    <a:pt x="561" y="25711"/>
                  </a:cubicBezTo>
                  <a:cubicBezTo>
                    <a:pt x="2341" y="25827"/>
                    <a:pt x="4106" y="25867"/>
                    <a:pt x="5874" y="25867"/>
                  </a:cubicBezTo>
                  <a:cubicBezTo>
                    <a:pt x="6654" y="25867"/>
                    <a:pt x="7435" y="25859"/>
                    <a:pt x="8217" y="25846"/>
                  </a:cubicBezTo>
                  <a:cubicBezTo>
                    <a:pt x="9697" y="25820"/>
                    <a:pt x="11197" y="25611"/>
                    <a:pt x="12684" y="25611"/>
                  </a:cubicBezTo>
                  <a:cubicBezTo>
                    <a:pt x="13546" y="25611"/>
                    <a:pt x="14404" y="25681"/>
                    <a:pt x="15250" y="25898"/>
                  </a:cubicBezTo>
                  <a:cubicBezTo>
                    <a:pt x="18387" y="26719"/>
                    <a:pt x="21161" y="28381"/>
                    <a:pt x="23311" y="30739"/>
                  </a:cubicBezTo>
                  <a:cubicBezTo>
                    <a:pt x="23654" y="31186"/>
                    <a:pt x="23955" y="31653"/>
                    <a:pt x="24225" y="32142"/>
                  </a:cubicBezTo>
                  <a:cubicBezTo>
                    <a:pt x="25358" y="34209"/>
                    <a:pt x="25659" y="36577"/>
                    <a:pt x="25887" y="38894"/>
                  </a:cubicBezTo>
                  <a:cubicBezTo>
                    <a:pt x="25908" y="39164"/>
                    <a:pt x="25929" y="39434"/>
                    <a:pt x="25950" y="39704"/>
                  </a:cubicBezTo>
                  <a:cubicBezTo>
                    <a:pt x="25950" y="39860"/>
                    <a:pt x="25960" y="40016"/>
                    <a:pt x="25960" y="40172"/>
                  </a:cubicBezTo>
                  <a:cubicBezTo>
                    <a:pt x="25960" y="40255"/>
                    <a:pt x="25981" y="40328"/>
                    <a:pt x="26002" y="40400"/>
                  </a:cubicBezTo>
                  <a:cubicBezTo>
                    <a:pt x="26074" y="41439"/>
                    <a:pt x="26126" y="42488"/>
                    <a:pt x="26168" y="43527"/>
                  </a:cubicBezTo>
                  <a:cubicBezTo>
                    <a:pt x="26158" y="44805"/>
                    <a:pt x="26137" y="46083"/>
                    <a:pt x="26116" y="47350"/>
                  </a:cubicBezTo>
                  <a:cubicBezTo>
                    <a:pt x="26116" y="47371"/>
                    <a:pt x="26116" y="47381"/>
                    <a:pt x="26116" y="47392"/>
                  </a:cubicBezTo>
                  <a:cubicBezTo>
                    <a:pt x="26054" y="48835"/>
                    <a:pt x="26043" y="50290"/>
                    <a:pt x="26220" y="51713"/>
                  </a:cubicBezTo>
                  <a:cubicBezTo>
                    <a:pt x="26262" y="52058"/>
                    <a:pt x="26520" y="52235"/>
                    <a:pt x="26774" y="52235"/>
                  </a:cubicBezTo>
                  <a:cubicBezTo>
                    <a:pt x="27023" y="52235"/>
                    <a:pt x="27269" y="52064"/>
                    <a:pt x="27300" y="51713"/>
                  </a:cubicBezTo>
                  <a:cubicBezTo>
                    <a:pt x="27415" y="50259"/>
                    <a:pt x="27425" y="48804"/>
                    <a:pt x="27435" y="47350"/>
                  </a:cubicBezTo>
                  <a:cubicBezTo>
                    <a:pt x="27518" y="47246"/>
                    <a:pt x="27591" y="47132"/>
                    <a:pt x="27602" y="46966"/>
                  </a:cubicBezTo>
                  <a:cubicBezTo>
                    <a:pt x="27757" y="45345"/>
                    <a:pt x="27747" y="43714"/>
                    <a:pt x="27664" y="42094"/>
                  </a:cubicBezTo>
                  <a:cubicBezTo>
                    <a:pt x="27789" y="40525"/>
                    <a:pt x="27955" y="38967"/>
                    <a:pt x="28059" y="37398"/>
                  </a:cubicBezTo>
                  <a:cubicBezTo>
                    <a:pt x="29035" y="33700"/>
                    <a:pt x="30967" y="30251"/>
                    <a:pt x="34219" y="28132"/>
                  </a:cubicBezTo>
                  <a:cubicBezTo>
                    <a:pt x="35289" y="27436"/>
                    <a:pt x="36442" y="26937"/>
                    <a:pt x="37678" y="26636"/>
                  </a:cubicBezTo>
                  <a:cubicBezTo>
                    <a:pt x="38436" y="26459"/>
                    <a:pt x="39205" y="26428"/>
                    <a:pt x="39974" y="26314"/>
                  </a:cubicBezTo>
                  <a:cubicBezTo>
                    <a:pt x="40628" y="26231"/>
                    <a:pt x="41272" y="26096"/>
                    <a:pt x="41937" y="26054"/>
                  </a:cubicBezTo>
                  <a:cubicBezTo>
                    <a:pt x="42166" y="26044"/>
                    <a:pt x="42394" y="26033"/>
                    <a:pt x="42623" y="26023"/>
                  </a:cubicBezTo>
                  <a:cubicBezTo>
                    <a:pt x="43121" y="26054"/>
                    <a:pt x="43620" y="26096"/>
                    <a:pt x="44129" y="26106"/>
                  </a:cubicBezTo>
                  <a:lnTo>
                    <a:pt x="45033" y="26106"/>
                  </a:lnTo>
                  <a:cubicBezTo>
                    <a:pt x="45871" y="26154"/>
                    <a:pt x="46710" y="26210"/>
                    <a:pt x="47549" y="26210"/>
                  </a:cubicBezTo>
                  <a:cubicBezTo>
                    <a:pt x="48540" y="26210"/>
                    <a:pt x="49533" y="26132"/>
                    <a:pt x="50528" y="25867"/>
                  </a:cubicBezTo>
                  <a:cubicBezTo>
                    <a:pt x="50899" y="25775"/>
                    <a:pt x="50831" y="25181"/>
                    <a:pt x="50445" y="25181"/>
                  </a:cubicBezTo>
                  <a:cubicBezTo>
                    <a:pt x="50441" y="25181"/>
                    <a:pt x="50438" y="25182"/>
                    <a:pt x="50435" y="25182"/>
                  </a:cubicBezTo>
                  <a:cubicBezTo>
                    <a:pt x="49624" y="25202"/>
                    <a:pt x="48835" y="25213"/>
                    <a:pt x="48035" y="25213"/>
                  </a:cubicBezTo>
                  <a:cubicBezTo>
                    <a:pt x="47962" y="25140"/>
                    <a:pt x="47869" y="25088"/>
                    <a:pt x="47734" y="25078"/>
                  </a:cubicBezTo>
                  <a:cubicBezTo>
                    <a:pt x="47007" y="25000"/>
                    <a:pt x="46282" y="24974"/>
                    <a:pt x="45559" y="24974"/>
                  </a:cubicBezTo>
                  <a:cubicBezTo>
                    <a:pt x="44835" y="24974"/>
                    <a:pt x="44113" y="25000"/>
                    <a:pt x="43392" y="25026"/>
                  </a:cubicBezTo>
                  <a:cubicBezTo>
                    <a:pt x="43319" y="24932"/>
                    <a:pt x="43205" y="24870"/>
                    <a:pt x="43038" y="24870"/>
                  </a:cubicBezTo>
                  <a:lnTo>
                    <a:pt x="42405" y="24870"/>
                  </a:lnTo>
                  <a:cubicBezTo>
                    <a:pt x="38291" y="24673"/>
                    <a:pt x="34094" y="22460"/>
                    <a:pt x="31497" y="19260"/>
                  </a:cubicBezTo>
                  <a:cubicBezTo>
                    <a:pt x="28765" y="15905"/>
                    <a:pt x="28048" y="11438"/>
                    <a:pt x="27612" y="7210"/>
                  </a:cubicBezTo>
                  <a:cubicBezTo>
                    <a:pt x="27560" y="4977"/>
                    <a:pt x="27508" y="2743"/>
                    <a:pt x="27394" y="499"/>
                  </a:cubicBezTo>
                  <a:cubicBezTo>
                    <a:pt x="27378" y="167"/>
                    <a:pt x="27129" y="1"/>
                    <a:pt x="2687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44"/>
            <p:cNvSpPr/>
            <p:nvPr/>
          </p:nvSpPr>
          <p:spPr>
            <a:xfrm>
              <a:off x="8585616" y="604784"/>
              <a:ext cx="246676" cy="253170"/>
            </a:xfrm>
            <a:custGeom>
              <a:avLst/>
              <a:gdLst/>
              <a:ahLst/>
              <a:cxnLst/>
              <a:rect l="l" t="t" r="r" b="b"/>
              <a:pathLst>
                <a:path w="26893" h="27601" extrusionOk="0">
                  <a:moveTo>
                    <a:pt x="12082" y="11264"/>
                  </a:moveTo>
                  <a:lnTo>
                    <a:pt x="12082" y="11264"/>
                  </a:lnTo>
                  <a:cubicBezTo>
                    <a:pt x="11937" y="11420"/>
                    <a:pt x="11771" y="11555"/>
                    <a:pt x="11584" y="11669"/>
                  </a:cubicBezTo>
                  <a:cubicBezTo>
                    <a:pt x="11750" y="11544"/>
                    <a:pt x="11926" y="11399"/>
                    <a:pt x="12082" y="11264"/>
                  </a:cubicBezTo>
                  <a:close/>
                  <a:moveTo>
                    <a:pt x="13526" y="11170"/>
                  </a:moveTo>
                  <a:cubicBezTo>
                    <a:pt x="13360" y="11441"/>
                    <a:pt x="13142" y="11669"/>
                    <a:pt x="12861" y="11866"/>
                  </a:cubicBezTo>
                  <a:cubicBezTo>
                    <a:pt x="12841" y="11887"/>
                    <a:pt x="12809" y="11898"/>
                    <a:pt x="12789" y="11908"/>
                  </a:cubicBezTo>
                  <a:cubicBezTo>
                    <a:pt x="13069" y="11700"/>
                    <a:pt x="13318" y="11451"/>
                    <a:pt x="13526" y="11170"/>
                  </a:cubicBezTo>
                  <a:close/>
                  <a:moveTo>
                    <a:pt x="17962" y="12407"/>
                  </a:moveTo>
                  <a:cubicBezTo>
                    <a:pt x="17962" y="12417"/>
                    <a:pt x="17962" y="12417"/>
                    <a:pt x="17972" y="12417"/>
                  </a:cubicBezTo>
                  <a:lnTo>
                    <a:pt x="17962" y="12417"/>
                  </a:lnTo>
                  <a:lnTo>
                    <a:pt x="17962" y="12407"/>
                  </a:lnTo>
                  <a:close/>
                  <a:moveTo>
                    <a:pt x="15749" y="12677"/>
                  </a:moveTo>
                  <a:cubicBezTo>
                    <a:pt x="15760" y="12677"/>
                    <a:pt x="15770" y="12687"/>
                    <a:pt x="15780" y="12687"/>
                  </a:cubicBezTo>
                  <a:cubicBezTo>
                    <a:pt x="15770" y="12698"/>
                    <a:pt x="15760" y="12698"/>
                    <a:pt x="15749" y="12698"/>
                  </a:cubicBezTo>
                  <a:cubicBezTo>
                    <a:pt x="15749" y="12698"/>
                    <a:pt x="15749" y="12687"/>
                    <a:pt x="15749" y="12677"/>
                  </a:cubicBezTo>
                  <a:close/>
                  <a:moveTo>
                    <a:pt x="14207" y="1"/>
                  </a:moveTo>
                  <a:cubicBezTo>
                    <a:pt x="14074" y="1"/>
                    <a:pt x="13942" y="91"/>
                    <a:pt x="13931" y="273"/>
                  </a:cubicBezTo>
                  <a:cubicBezTo>
                    <a:pt x="13807" y="2403"/>
                    <a:pt x="13744" y="4543"/>
                    <a:pt x="13734" y="6683"/>
                  </a:cubicBezTo>
                  <a:cubicBezTo>
                    <a:pt x="13589" y="7171"/>
                    <a:pt x="13433" y="7670"/>
                    <a:pt x="13298" y="8168"/>
                  </a:cubicBezTo>
                  <a:cubicBezTo>
                    <a:pt x="13163" y="8646"/>
                    <a:pt x="13028" y="9103"/>
                    <a:pt x="12768" y="9529"/>
                  </a:cubicBezTo>
                  <a:cubicBezTo>
                    <a:pt x="12508" y="9945"/>
                    <a:pt x="12165" y="10298"/>
                    <a:pt x="11812" y="10620"/>
                  </a:cubicBezTo>
                  <a:cubicBezTo>
                    <a:pt x="10514" y="11804"/>
                    <a:pt x="8810" y="12604"/>
                    <a:pt x="7065" y="12822"/>
                  </a:cubicBezTo>
                  <a:cubicBezTo>
                    <a:pt x="6556" y="12833"/>
                    <a:pt x="6036" y="12853"/>
                    <a:pt x="5527" y="12864"/>
                  </a:cubicBezTo>
                  <a:cubicBezTo>
                    <a:pt x="5270" y="12856"/>
                    <a:pt x="5012" y="12853"/>
                    <a:pt x="4754" y="12853"/>
                  </a:cubicBezTo>
                  <a:cubicBezTo>
                    <a:pt x="3255" y="12853"/>
                    <a:pt x="1756" y="12974"/>
                    <a:pt x="302" y="13134"/>
                  </a:cubicBezTo>
                  <a:cubicBezTo>
                    <a:pt x="11" y="13165"/>
                    <a:pt x="1" y="13570"/>
                    <a:pt x="302" y="13581"/>
                  </a:cubicBezTo>
                  <a:cubicBezTo>
                    <a:pt x="1220" y="13644"/>
                    <a:pt x="2133" y="13664"/>
                    <a:pt x="3048" y="13664"/>
                  </a:cubicBezTo>
                  <a:cubicBezTo>
                    <a:pt x="3479" y="13664"/>
                    <a:pt x="3910" y="13660"/>
                    <a:pt x="4343" y="13653"/>
                  </a:cubicBezTo>
                  <a:cubicBezTo>
                    <a:pt x="5122" y="13640"/>
                    <a:pt x="5914" y="13532"/>
                    <a:pt x="6697" y="13532"/>
                  </a:cubicBezTo>
                  <a:cubicBezTo>
                    <a:pt x="7157" y="13532"/>
                    <a:pt x="7613" y="13569"/>
                    <a:pt x="8062" y="13684"/>
                  </a:cubicBezTo>
                  <a:cubicBezTo>
                    <a:pt x="9724" y="14121"/>
                    <a:pt x="11189" y="14993"/>
                    <a:pt x="12321" y="16240"/>
                  </a:cubicBezTo>
                  <a:cubicBezTo>
                    <a:pt x="12498" y="16479"/>
                    <a:pt x="12664" y="16728"/>
                    <a:pt x="12809" y="16988"/>
                  </a:cubicBezTo>
                  <a:cubicBezTo>
                    <a:pt x="13402" y="18079"/>
                    <a:pt x="13557" y="19325"/>
                    <a:pt x="13682" y="20551"/>
                  </a:cubicBezTo>
                  <a:cubicBezTo>
                    <a:pt x="13692" y="20696"/>
                    <a:pt x="13703" y="20842"/>
                    <a:pt x="13713" y="20977"/>
                  </a:cubicBezTo>
                  <a:cubicBezTo>
                    <a:pt x="13713" y="21060"/>
                    <a:pt x="13724" y="21143"/>
                    <a:pt x="13724" y="21226"/>
                  </a:cubicBezTo>
                  <a:cubicBezTo>
                    <a:pt x="13724" y="21268"/>
                    <a:pt x="13734" y="21309"/>
                    <a:pt x="13744" y="21351"/>
                  </a:cubicBezTo>
                  <a:cubicBezTo>
                    <a:pt x="13776" y="21901"/>
                    <a:pt x="13807" y="22452"/>
                    <a:pt x="13827" y="23003"/>
                  </a:cubicBezTo>
                  <a:cubicBezTo>
                    <a:pt x="13827" y="23678"/>
                    <a:pt x="13817" y="24343"/>
                    <a:pt x="13796" y="25018"/>
                  </a:cubicBezTo>
                  <a:cubicBezTo>
                    <a:pt x="13796" y="25028"/>
                    <a:pt x="13807" y="25039"/>
                    <a:pt x="13807" y="25039"/>
                  </a:cubicBezTo>
                  <a:cubicBezTo>
                    <a:pt x="13765" y="25807"/>
                    <a:pt x="13765" y="26566"/>
                    <a:pt x="13859" y="27324"/>
                  </a:cubicBezTo>
                  <a:cubicBezTo>
                    <a:pt x="13880" y="27507"/>
                    <a:pt x="14016" y="27601"/>
                    <a:pt x="14151" y="27601"/>
                  </a:cubicBezTo>
                  <a:cubicBezTo>
                    <a:pt x="14284" y="27601"/>
                    <a:pt x="14415" y="27510"/>
                    <a:pt x="14430" y="27324"/>
                  </a:cubicBezTo>
                  <a:cubicBezTo>
                    <a:pt x="14482" y="26555"/>
                    <a:pt x="14492" y="25787"/>
                    <a:pt x="14503" y="25018"/>
                  </a:cubicBezTo>
                  <a:cubicBezTo>
                    <a:pt x="14544" y="24966"/>
                    <a:pt x="14575" y="24904"/>
                    <a:pt x="14586" y="24820"/>
                  </a:cubicBezTo>
                  <a:cubicBezTo>
                    <a:pt x="14669" y="23958"/>
                    <a:pt x="14659" y="23106"/>
                    <a:pt x="14617" y="22244"/>
                  </a:cubicBezTo>
                  <a:cubicBezTo>
                    <a:pt x="14690" y="21413"/>
                    <a:pt x="14773" y="20593"/>
                    <a:pt x="14825" y="19761"/>
                  </a:cubicBezTo>
                  <a:cubicBezTo>
                    <a:pt x="15344" y="17808"/>
                    <a:pt x="16362" y="15980"/>
                    <a:pt x="18087" y="14869"/>
                  </a:cubicBezTo>
                  <a:cubicBezTo>
                    <a:pt x="18648" y="14495"/>
                    <a:pt x="19260" y="14235"/>
                    <a:pt x="19915" y="14079"/>
                  </a:cubicBezTo>
                  <a:cubicBezTo>
                    <a:pt x="20310" y="13975"/>
                    <a:pt x="20715" y="13965"/>
                    <a:pt x="21120" y="13903"/>
                  </a:cubicBezTo>
                  <a:cubicBezTo>
                    <a:pt x="21473" y="13861"/>
                    <a:pt x="21816" y="13788"/>
                    <a:pt x="22159" y="13767"/>
                  </a:cubicBezTo>
                  <a:cubicBezTo>
                    <a:pt x="22283" y="13757"/>
                    <a:pt x="22408" y="13757"/>
                    <a:pt x="22522" y="13757"/>
                  </a:cubicBezTo>
                  <a:cubicBezTo>
                    <a:pt x="22792" y="13767"/>
                    <a:pt x="23052" y="13788"/>
                    <a:pt x="23322" y="13788"/>
                  </a:cubicBezTo>
                  <a:cubicBezTo>
                    <a:pt x="23400" y="13793"/>
                    <a:pt x="23478" y="13796"/>
                    <a:pt x="23557" y="13796"/>
                  </a:cubicBezTo>
                  <a:cubicBezTo>
                    <a:pt x="23636" y="13796"/>
                    <a:pt x="23717" y="13793"/>
                    <a:pt x="23800" y="13788"/>
                  </a:cubicBezTo>
                  <a:cubicBezTo>
                    <a:pt x="24250" y="13817"/>
                    <a:pt x="24699" y="13849"/>
                    <a:pt x="25149" y="13849"/>
                  </a:cubicBezTo>
                  <a:cubicBezTo>
                    <a:pt x="25665" y="13849"/>
                    <a:pt x="26182" y="13807"/>
                    <a:pt x="26698" y="13674"/>
                  </a:cubicBezTo>
                  <a:cubicBezTo>
                    <a:pt x="26893" y="13623"/>
                    <a:pt x="26866" y="13310"/>
                    <a:pt x="26657" y="13310"/>
                  </a:cubicBezTo>
                  <a:cubicBezTo>
                    <a:pt x="26653" y="13310"/>
                    <a:pt x="26650" y="13310"/>
                    <a:pt x="26646" y="13310"/>
                  </a:cubicBezTo>
                  <a:cubicBezTo>
                    <a:pt x="26231" y="13321"/>
                    <a:pt x="25805" y="13321"/>
                    <a:pt x="25379" y="13321"/>
                  </a:cubicBezTo>
                  <a:cubicBezTo>
                    <a:pt x="25348" y="13279"/>
                    <a:pt x="25296" y="13258"/>
                    <a:pt x="25223" y="13248"/>
                  </a:cubicBezTo>
                  <a:cubicBezTo>
                    <a:pt x="24856" y="13208"/>
                    <a:pt x="24491" y="13195"/>
                    <a:pt x="24126" y="13195"/>
                  </a:cubicBezTo>
                  <a:cubicBezTo>
                    <a:pt x="23728" y="13195"/>
                    <a:pt x="23329" y="13211"/>
                    <a:pt x="22927" y="13227"/>
                  </a:cubicBezTo>
                  <a:cubicBezTo>
                    <a:pt x="22896" y="13175"/>
                    <a:pt x="22834" y="13144"/>
                    <a:pt x="22740" y="13144"/>
                  </a:cubicBezTo>
                  <a:lnTo>
                    <a:pt x="22408" y="13144"/>
                  </a:lnTo>
                  <a:cubicBezTo>
                    <a:pt x="20237" y="13040"/>
                    <a:pt x="18024" y="11866"/>
                    <a:pt x="16643" y="10173"/>
                  </a:cubicBezTo>
                  <a:cubicBezTo>
                    <a:pt x="15199" y="8407"/>
                    <a:pt x="14825" y="6049"/>
                    <a:pt x="14596" y="3816"/>
                  </a:cubicBezTo>
                  <a:cubicBezTo>
                    <a:pt x="14565" y="2631"/>
                    <a:pt x="14544" y="1447"/>
                    <a:pt x="14482" y="273"/>
                  </a:cubicBezTo>
                  <a:cubicBezTo>
                    <a:pt x="14472" y="91"/>
                    <a:pt x="14339" y="1"/>
                    <a:pt x="1420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71" name="Google Shape;371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289" y="4326989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Заголовок 1"/>
          <p:cNvSpPr>
            <a:spLocks noGrp="1"/>
          </p:cNvSpPr>
          <p:nvPr>
            <p:ph type="title"/>
          </p:nvPr>
        </p:nvSpPr>
        <p:spPr>
          <a:xfrm>
            <a:off x="1914667" y="122967"/>
            <a:ext cx="5554850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Что здесь спрятано? 10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952772" y="4608489"/>
            <a:ext cx="1870722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Рак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6" name="Двенадцатиугольник 45"/>
          <p:cNvSpPr/>
          <p:nvPr/>
        </p:nvSpPr>
        <p:spPr>
          <a:xfrm>
            <a:off x="500934" y="99172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Picture background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0" r="18894"/>
          <a:stretch/>
        </p:blipFill>
        <p:spPr bwMode="auto">
          <a:xfrm>
            <a:off x="1761409" y="844820"/>
            <a:ext cx="6253448" cy="36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Овал 8"/>
          <p:cNvSpPr/>
          <p:nvPr/>
        </p:nvSpPr>
        <p:spPr>
          <a:xfrm>
            <a:off x="2985656" y="2521527"/>
            <a:ext cx="907472" cy="916256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8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32361" y="1213446"/>
            <a:ext cx="1813300" cy="3771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8" name="Google Shape;368;p44"/>
          <p:cNvGrpSpPr/>
          <p:nvPr/>
        </p:nvGrpSpPr>
        <p:grpSpPr>
          <a:xfrm>
            <a:off x="8181500" y="239725"/>
            <a:ext cx="611093" cy="618230"/>
            <a:chOff x="8221200" y="239725"/>
            <a:chExt cx="611093" cy="618230"/>
          </a:xfrm>
        </p:grpSpPr>
        <p:sp>
          <p:nvSpPr>
            <p:cNvPr id="369" name="Google Shape;369;p44"/>
            <p:cNvSpPr/>
            <p:nvPr/>
          </p:nvSpPr>
          <p:spPr>
            <a:xfrm>
              <a:off x="8221200" y="239725"/>
              <a:ext cx="466871" cy="479135"/>
            </a:xfrm>
            <a:custGeom>
              <a:avLst/>
              <a:gdLst/>
              <a:ahLst/>
              <a:cxnLst/>
              <a:rect l="l" t="t" r="r" b="b"/>
              <a:pathLst>
                <a:path w="50899" h="52236" extrusionOk="0">
                  <a:moveTo>
                    <a:pt x="22865" y="21307"/>
                  </a:moveTo>
                  <a:cubicBezTo>
                    <a:pt x="22584" y="21608"/>
                    <a:pt x="22262" y="21868"/>
                    <a:pt x="21909" y="22086"/>
                  </a:cubicBezTo>
                  <a:cubicBezTo>
                    <a:pt x="22241" y="21847"/>
                    <a:pt x="22553" y="21577"/>
                    <a:pt x="22865" y="21307"/>
                  </a:cubicBezTo>
                  <a:close/>
                  <a:moveTo>
                    <a:pt x="25586" y="21141"/>
                  </a:moveTo>
                  <a:lnTo>
                    <a:pt x="25586" y="21141"/>
                  </a:lnTo>
                  <a:cubicBezTo>
                    <a:pt x="25285" y="21650"/>
                    <a:pt x="24859" y="22086"/>
                    <a:pt x="24329" y="22460"/>
                  </a:cubicBezTo>
                  <a:cubicBezTo>
                    <a:pt x="24288" y="22491"/>
                    <a:pt x="24246" y="22512"/>
                    <a:pt x="24194" y="22543"/>
                  </a:cubicBezTo>
                  <a:cubicBezTo>
                    <a:pt x="24724" y="22138"/>
                    <a:pt x="25191" y="21660"/>
                    <a:pt x="25586" y="21141"/>
                  </a:cubicBezTo>
                  <a:close/>
                  <a:moveTo>
                    <a:pt x="33990" y="23488"/>
                  </a:moveTo>
                  <a:cubicBezTo>
                    <a:pt x="33990" y="23499"/>
                    <a:pt x="34001" y="23499"/>
                    <a:pt x="34001" y="23499"/>
                  </a:cubicBezTo>
                  <a:lnTo>
                    <a:pt x="33990" y="23499"/>
                  </a:lnTo>
                  <a:lnTo>
                    <a:pt x="33990" y="23488"/>
                  </a:lnTo>
                  <a:close/>
                  <a:moveTo>
                    <a:pt x="29793" y="23987"/>
                  </a:moveTo>
                  <a:lnTo>
                    <a:pt x="29793" y="23987"/>
                  </a:lnTo>
                  <a:cubicBezTo>
                    <a:pt x="29814" y="23997"/>
                    <a:pt x="29835" y="24008"/>
                    <a:pt x="29845" y="24018"/>
                  </a:cubicBezTo>
                  <a:cubicBezTo>
                    <a:pt x="29835" y="24029"/>
                    <a:pt x="29825" y="24039"/>
                    <a:pt x="29804" y="24049"/>
                  </a:cubicBezTo>
                  <a:lnTo>
                    <a:pt x="29804" y="24039"/>
                  </a:lnTo>
                  <a:cubicBezTo>
                    <a:pt x="29804" y="24029"/>
                    <a:pt x="29804" y="24008"/>
                    <a:pt x="29793" y="23987"/>
                  </a:cubicBezTo>
                  <a:close/>
                  <a:moveTo>
                    <a:pt x="26878" y="1"/>
                  </a:moveTo>
                  <a:cubicBezTo>
                    <a:pt x="26628" y="1"/>
                    <a:pt x="26376" y="167"/>
                    <a:pt x="26355" y="499"/>
                  </a:cubicBezTo>
                  <a:cubicBezTo>
                    <a:pt x="26126" y="4540"/>
                    <a:pt x="26002" y="8592"/>
                    <a:pt x="25991" y="12633"/>
                  </a:cubicBezTo>
                  <a:cubicBezTo>
                    <a:pt x="25700" y="13578"/>
                    <a:pt x="25410" y="14513"/>
                    <a:pt x="25150" y="15458"/>
                  </a:cubicBezTo>
                  <a:cubicBezTo>
                    <a:pt x="24901" y="16352"/>
                    <a:pt x="24641" y="17235"/>
                    <a:pt x="24153" y="18024"/>
                  </a:cubicBezTo>
                  <a:cubicBezTo>
                    <a:pt x="23664" y="18803"/>
                    <a:pt x="23020" y="19479"/>
                    <a:pt x="22345" y="20102"/>
                  </a:cubicBezTo>
                  <a:cubicBezTo>
                    <a:pt x="19894" y="22346"/>
                    <a:pt x="16663" y="23842"/>
                    <a:pt x="13370" y="24257"/>
                  </a:cubicBezTo>
                  <a:cubicBezTo>
                    <a:pt x="12393" y="24278"/>
                    <a:pt x="11427" y="24319"/>
                    <a:pt x="10451" y="24340"/>
                  </a:cubicBezTo>
                  <a:cubicBezTo>
                    <a:pt x="9975" y="24327"/>
                    <a:pt x="9499" y="24320"/>
                    <a:pt x="9023" y="24320"/>
                  </a:cubicBezTo>
                  <a:cubicBezTo>
                    <a:pt x="6181" y="24320"/>
                    <a:pt x="3337" y="24547"/>
                    <a:pt x="561" y="24849"/>
                  </a:cubicBezTo>
                  <a:cubicBezTo>
                    <a:pt x="21" y="24912"/>
                    <a:pt x="0" y="25670"/>
                    <a:pt x="561" y="25711"/>
                  </a:cubicBezTo>
                  <a:cubicBezTo>
                    <a:pt x="2341" y="25827"/>
                    <a:pt x="4106" y="25867"/>
                    <a:pt x="5874" y="25867"/>
                  </a:cubicBezTo>
                  <a:cubicBezTo>
                    <a:pt x="6654" y="25867"/>
                    <a:pt x="7435" y="25859"/>
                    <a:pt x="8217" y="25846"/>
                  </a:cubicBezTo>
                  <a:cubicBezTo>
                    <a:pt x="9697" y="25820"/>
                    <a:pt x="11197" y="25611"/>
                    <a:pt x="12684" y="25611"/>
                  </a:cubicBezTo>
                  <a:cubicBezTo>
                    <a:pt x="13546" y="25611"/>
                    <a:pt x="14404" y="25681"/>
                    <a:pt x="15250" y="25898"/>
                  </a:cubicBezTo>
                  <a:cubicBezTo>
                    <a:pt x="18387" y="26719"/>
                    <a:pt x="21161" y="28381"/>
                    <a:pt x="23311" y="30739"/>
                  </a:cubicBezTo>
                  <a:cubicBezTo>
                    <a:pt x="23654" y="31186"/>
                    <a:pt x="23955" y="31653"/>
                    <a:pt x="24225" y="32142"/>
                  </a:cubicBezTo>
                  <a:cubicBezTo>
                    <a:pt x="25358" y="34209"/>
                    <a:pt x="25659" y="36577"/>
                    <a:pt x="25887" y="38894"/>
                  </a:cubicBezTo>
                  <a:cubicBezTo>
                    <a:pt x="25908" y="39164"/>
                    <a:pt x="25929" y="39434"/>
                    <a:pt x="25950" y="39704"/>
                  </a:cubicBezTo>
                  <a:cubicBezTo>
                    <a:pt x="25950" y="39860"/>
                    <a:pt x="25960" y="40016"/>
                    <a:pt x="25960" y="40172"/>
                  </a:cubicBezTo>
                  <a:cubicBezTo>
                    <a:pt x="25960" y="40255"/>
                    <a:pt x="25981" y="40328"/>
                    <a:pt x="26002" y="40400"/>
                  </a:cubicBezTo>
                  <a:cubicBezTo>
                    <a:pt x="26074" y="41439"/>
                    <a:pt x="26126" y="42488"/>
                    <a:pt x="26168" y="43527"/>
                  </a:cubicBezTo>
                  <a:cubicBezTo>
                    <a:pt x="26158" y="44805"/>
                    <a:pt x="26137" y="46083"/>
                    <a:pt x="26116" y="47350"/>
                  </a:cubicBezTo>
                  <a:cubicBezTo>
                    <a:pt x="26116" y="47371"/>
                    <a:pt x="26116" y="47381"/>
                    <a:pt x="26116" y="47392"/>
                  </a:cubicBezTo>
                  <a:cubicBezTo>
                    <a:pt x="26054" y="48835"/>
                    <a:pt x="26043" y="50290"/>
                    <a:pt x="26220" y="51713"/>
                  </a:cubicBezTo>
                  <a:cubicBezTo>
                    <a:pt x="26262" y="52058"/>
                    <a:pt x="26520" y="52235"/>
                    <a:pt x="26774" y="52235"/>
                  </a:cubicBezTo>
                  <a:cubicBezTo>
                    <a:pt x="27023" y="52235"/>
                    <a:pt x="27269" y="52064"/>
                    <a:pt x="27300" y="51713"/>
                  </a:cubicBezTo>
                  <a:cubicBezTo>
                    <a:pt x="27415" y="50259"/>
                    <a:pt x="27425" y="48804"/>
                    <a:pt x="27435" y="47350"/>
                  </a:cubicBezTo>
                  <a:cubicBezTo>
                    <a:pt x="27518" y="47246"/>
                    <a:pt x="27591" y="47132"/>
                    <a:pt x="27602" y="46966"/>
                  </a:cubicBezTo>
                  <a:cubicBezTo>
                    <a:pt x="27757" y="45345"/>
                    <a:pt x="27747" y="43714"/>
                    <a:pt x="27664" y="42094"/>
                  </a:cubicBezTo>
                  <a:cubicBezTo>
                    <a:pt x="27789" y="40525"/>
                    <a:pt x="27955" y="38967"/>
                    <a:pt x="28059" y="37398"/>
                  </a:cubicBezTo>
                  <a:cubicBezTo>
                    <a:pt x="29035" y="33700"/>
                    <a:pt x="30967" y="30251"/>
                    <a:pt x="34219" y="28132"/>
                  </a:cubicBezTo>
                  <a:cubicBezTo>
                    <a:pt x="35289" y="27436"/>
                    <a:pt x="36442" y="26937"/>
                    <a:pt x="37678" y="26636"/>
                  </a:cubicBezTo>
                  <a:cubicBezTo>
                    <a:pt x="38436" y="26459"/>
                    <a:pt x="39205" y="26428"/>
                    <a:pt x="39974" y="26314"/>
                  </a:cubicBezTo>
                  <a:cubicBezTo>
                    <a:pt x="40628" y="26231"/>
                    <a:pt x="41272" y="26096"/>
                    <a:pt x="41937" y="26054"/>
                  </a:cubicBezTo>
                  <a:cubicBezTo>
                    <a:pt x="42166" y="26044"/>
                    <a:pt x="42394" y="26033"/>
                    <a:pt x="42623" y="26023"/>
                  </a:cubicBezTo>
                  <a:cubicBezTo>
                    <a:pt x="43121" y="26054"/>
                    <a:pt x="43620" y="26096"/>
                    <a:pt x="44129" y="26106"/>
                  </a:cubicBezTo>
                  <a:lnTo>
                    <a:pt x="45033" y="26106"/>
                  </a:lnTo>
                  <a:cubicBezTo>
                    <a:pt x="45871" y="26154"/>
                    <a:pt x="46710" y="26210"/>
                    <a:pt x="47549" y="26210"/>
                  </a:cubicBezTo>
                  <a:cubicBezTo>
                    <a:pt x="48540" y="26210"/>
                    <a:pt x="49533" y="26132"/>
                    <a:pt x="50528" y="25867"/>
                  </a:cubicBezTo>
                  <a:cubicBezTo>
                    <a:pt x="50899" y="25775"/>
                    <a:pt x="50831" y="25181"/>
                    <a:pt x="50445" y="25181"/>
                  </a:cubicBezTo>
                  <a:cubicBezTo>
                    <a:pt x="50441" y="25181"/>
                    <a:pt x="50438" y="25182"/>
                    <a:pt x="50435" y="25182"/>
                  </a:cubicBezTo>
                  <a:cubicBezTo>
                    <a:pt x="49624" y="25202"/>
                    <a:pt x="48835" y="25213"/>
                    <a:pt x="48035" y="25213"/>
                  </a:cubicBezTo>
                  <a:cubicBezTo>
                    <a:pt x="47962" y="25140"/>
                    <a:pt x="47869" y="25088"/>
                    <a:pt x="47734" y="25078"/>
                  </a:cubicBezTo>
                  <a:cubicBezTo>
                    <a:pt x="47007" y="25000"/>
                    <a:pt x="46282" y="24974"/>
                    <a:pt x="45559" y="24974"/>
                  </a:cubicBezTo>
                  <a:cubicBezTo>
                    <a:pt x="44835" y="24974"/>
                    <a:pt x="44113" y="25000"/>
                    <a:pt x="43392" y="25026"/>
                  </a:cubicBezTo>
                  <a:cubicBezTo>
                    <a:pt x="43319" y="24932"/>
                    <a:pt x="43205" y="24870"/>
                    <a:pt x="43038" y="24870"/>
                  </a:cubicBezTo>
                  <a:lnTo>
                    <a:pt x="42405" y="24870"/>
                  </a:lnTo>
                  <a:cubicBezTo>
                    <a:pt x="38291" y="24673"/>
                    <a:pt x="34094" y="22460"/>
                    <a:pt x="31497" y="19260"/>
                  </a:cubicBezTo>
                  <a:cubicBezTo>
                    <a:pt x="28765" y="15905"/>
                    <a:pt x="28048" y="11438"/>
                    <a:pt x="27612" y="7210"/>
                  </a:cubicBezTo>
                  <a:cubicBezTo>
                    <a:pt x="27560" y="4977"/>
                    <a:pt x="27508" y="2743"/>
                    <a:pt x="27394" y="499"/>
                  </a:cubicBezTo>
                  <a:cubicBezTo>
                    <a:pt x="27378" y="167"/>
                    <a:pt x="27129" y="1"/>
                    <a:pt x="2687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44"/>
            <p:cNvSpPr/>
            <p:nvPr/>
          </p:nvSpPr>
          <p:spPr>
            <a:xfrm>
              <a:off x="8585616" y="604784"/>
              <a:ext cx="246676" cy="253170"/>
            </a:xfrm>
            <a:custGeom>
              <a:avLst/>
              <a:gdLst/>
              <a:ahLst/>
              <a:cxnLst/>
              <a:rect l="l" t="t" r="r" b="b"/>
              <a:pathLst>
                <a:path w="26893" h="27601" extrusionOk="0">
                  <a:moveTo>
                    <a:pt x="12082" y="11264"/>
                  </a:moveTo>
                  <a:lnTo>
                    <a:pt x="12082" y="11264"/>
                  </a:lnTo>
                  <a:cubicBezTo>
                    <a:pt x="11937" y="11420"/>
                    <a:pt x="11771" y="11555"/>
                    <a:pt x="11584" y="11669"/>
                  </a:cubicBezTo>
                  <a:cubicBezTo>
                    <a:pt x="11750" y="11544"/>
                    <a:pt x="11926" y="11399"/>
                    <a:pt x="12082" y="11264"/>
                  </a:cubicBezTo>
                  <a:close/>
                  <a:moveTo>
                    <a:pt x="13526" y="11170"/>
                  </a:moveTo>
                  <a:cubicBezTo>
                    <a:pt x="13360" y="11441"/>
                    <a:pt x="13142" y="11669"/>
                    <a:pt x="12861" y="11866"/>
                  </a:cubicBezTo>
                  <a:cubicBezTo>
                    <a:pt x="12841" y="11887"/>
                    <a:pt x="12809" y="11898"/>
                    <a:pt x="12789" y="11908"/>
                  </a:cubicBezTo>
                  <a:cubicBezTo>
                    <a:pt x="13069" y="11700"/>
                    <a:pt x="13318" y="11451"/>
                    <a:pt x="13526" y="11170"/>
                  </a:cubicBezTo>
                  <a:close/>
                  <a:moveTo>
                    <a:pt x="17962" y="12407"/>
                  </a:moveTo>
                  <a:cubicBezTo>
                    <a:pt x="17962" y="12417"/>
                    <a:pt x="17962" y="12417"/>
                    <a:pt x="17972" y="12417"/>
                  </a:cubicBezTo>
                  <a:lnTo>
                    <a:pt x="17962" y="12417"/>
                  </a:lnTo>
                  <a:lnTo>
                    <a:pt x="17962" y="12407"/>
                  </a:lnTo>
                  <a:close/>
                  <a:moveTo>
                    <a:pt x="15749" y="12677"/>
                  </a:moveTo>
                  <a:cubicBezTo>
                    <a:pt x="15760" y="12677"/>
                    <a:pt x="15770" y="12687"/>
                    <a:pt x="15780" y="12687"/>
                  </a:cubicBezTo>
                  <a:cubicBezTo>
                    <a:pt x="15770" y="12698"/>
                    <a:pt x="15760" y="12698"/>
                    <a:pt x="15749" y="12698"/>
                  </a:cubicBezTo>
                  <a:cubicBezTo>
                    <a:pt x="15749" y="12698"/>
                    <a:pt x="15749" y="12687"/>
                    <a:pt x="15749" y="12677"/>
                  </a:cubicBezTo>
                  <a:close/>
                  <a:moveTo>
                    <a:pt x="14207" y="1"/>
                  </a:moveTo>
                  <a:cubicBezTo>
                    <a:pt x="14074" y="1"/>
                    <a:pt x="13942" y="91"/>
                    <a:pt x="13931" y="273"/>
                  </a:cubicBezTo>
                  <a:cubicBezTo>
                    <a:pt x="13807" y="2403"/>
                    <a:pt x="13744" y="4543"/>
                    <a:pt x="13734" y="6683"/>
                  </a:cubicBezTo>
                  <a:cubicBezTo>
                    <a:pt x="13589" y="7171"/>
                    <a:pt x="13433" y="7670"/>
                    <a:pt x="13298" y="8168"/>
                  </a:cubicBezTo>
                  <a:cubicBezTo>
                    <a:pt x="13163" y="8646"/>
                    <a:pt x="13028" y="9103"/>
                    <a:pt x="12768" y="9529"/>
                  </a:cubicBezTo>
                  <a:cubicBezTo>
                    <a:pt x="12508" y="9945"/>
                    <a:pt x="12165" y="10298"/>
                    <a:pt x="11812" y="10620"/>
                  </a:cubicBezTo>
                  <a:cubicBezTo>
                    <a:pt x="10514" y="11804"/>
                    <a:pt x="8810" y="12604"/>
                    <a:pt x="7065" y="12822"/>
                  </a:cubicBezTo>
                  <a:cubicBezTo>
                    <a:pt x="6556" y="12833"/>
                    <a:pt x="6036" y="12853"/>
                    <a:pt x="5527" y="12864"/>
                  </a:cubicBezTo>
                  <a:cubicBezTo>
                    <a:pt x="5270" y="12856"/>
                    <a:pt x="5012" y="12853"/>
                    <a:pt x="4754" y="12853"/>
                  </a:cubicBezTo>
                  <a:cubicBezTo>
                    <a:pt x="3255" y="12853"/>
                    <a:pt x="1756" y="12974"/>
                    <a:pt x="302" y="13134"/>
                  </a:cubicBezTo>
                  <a:cubicBezTo>
                    <a:pt x="11" y="13165"/>
                    <a:pt x="1" y="13570"/>
                    <a:pt x="302" y="13581"/>
                  </a:cubicBezTo>
                  <a:cubicBezTo>
                    <a:pt x="1220" y="13644"/>
                    <a:pt x="2133" y="13664"/>
                    <a:pt x="3048" y="13664"/>
                  </a:cubicBezTo>
                  <a:cubicBezTo>
                    <a:pt x="3479" y="13664"/>
                    <a:pt x="3910" y="13660"/>
                    <a:pt x="4343" y="13653"/>
                  </a:cubicBezTo>
                  <a:cubicBezTo>
                    <a:pt x="5122" y="13640"/>
                    <a:pt x="5914" y="13532"/>
                    <a:pt x="6697" y="13532"/>
                  </a:cubicBezTo>
                  <a:cubicBezTo>
                    <a:pt x="7157" y="13532"/>
                    <a:pt x="7613" y="13569"/>
                    <a:pt x="8062" y="13684"/>
                  </a:cubicBezTo>
                  <a:cubicBezTo>
                    <a:pt x="9724" y="14121"/>
                    <a:pt x="11189" y="14993"/>
                    <a:pt x="12321" y="16240"/>
                  </a:cubicBezTo>
                  <a:cubicBezTo>
                    <a:pt x="12498" y="16479"/>
                    <a:pt x="12664" y="16728"/>
                    <a:pt x="12809" y="16988"/>
                  </a:cubicBezTo>
                  <a:cubicBezTo>
                    <a:pt x="13402" y="18079"/>
                    <a:pt x="13557" y="19325"/>
                    <a:pt x="13682" y="20551"/>
                  </a:cubicBezTo>
                  <a:cubicBezTo>
                    <a:pt x="13692" y="20696"/>
                    <a:pt x="13703" y="20842"/>
                    <a:pt x="13713" y="20977"/>
                  </a:cubicBezTo>
                  <a:cubicBezTo>
                    <a:pt x="13713" y="21060"/>
                    <a:pt x="13724" y="21143"/>
                    <a:pt x="13724" y="21226"/>
                  </a:cubicBezTo>
                  <a:cubicBezTo>
                    <a:pt x="13724" y="21268"/>
                    <a:pt x="13734" y="21309"/>
                    <a:pt x="13744" y="21351"/>
                  </a:cubicBezTo>
                  <a:cubicBezTo>
                    <a:pt x="13776" y="21901"/>
                    <a:pt x="13807" y="22452"/>
                    <a:pt x="13827" y="23003"/>
                  </a:cubicBezTo>
                  <a:cubicBezTo>
                    <a:pt x="13827" y="23678"/>
                    <a:pt x="13817" y="24343"/>
                    <a:pt x="13796" y="25018"/>
                  </a:cubicBezTo>
                  <a:cubicBezTo>
                    <a:pt x="13796" y="25028"/>
                    <a:pt x="13807" y="25039"/>
                    <a:pt x="13807" y="25039"/>
                  </a:cubicBezTo>
                  <a:cubicBezTo>
                    <a:pt x="13765" y="25807"/>
                    <a:pt x="13765" y="26566"/>
                    <a:pt x="13859" y="27324"/>
                  </a:cubicBezTo>
                  <a:cubicBezTo>
                    <a:pt x="13880" y="27507"/>
                    <a:pt x="14016" y="27601"/>
                    <a:pt x="14151" y="27601"/>
                  </a:cubicBezTo>
                  <a:cubicBezTo>
                    <a:pt x="14284" y="27601"/>
                    <a:pt x="14415" y="27510"/>
                    <a:pt x="14430" y="27324"/>
                  </a:cubicBezTo>
                  <a:cubicBezTo>
                    <a:pt x="14482" y="26555"/>
                    <a:pt x="14492" y="25787"/>
                    <a:pt x="14503" y="25018"/>
                  </a:cubicBezTo>
                  <a:cubicBezTo>
                    <a:pt x="14544" y="24966"/>
                    <a:pt x="14575" y="24904"/>
                    <a:pt x="14586" y="24820"/>
                  </a:cubicBezTo>
                  <a:cubicBezTo>
                    <a:pt x="14669" y="23958"/>
                    <a:pt x="14659" y="23106"/>
                    <a:pt x="14617" y="22244"/>
                  </a:cubicBezTo>
                  <a:cubicBezTo>
                    <a:pt x="14690" y="21413"/>
                    <a:pt x="14773" y="20593"/>
                    <a:pt x="14825" y="19761"/>
                  </a:cubicBezTo>
                  <a:cubicBezTo>
                    <a:pt x="15344" y="17808"/>
                    <a:pt x="16362" y="15980"/>
                    <a:pt x="18087" y="14869"/>
                  </a:cubicBezTo>
                  <a:cubicBezTo>
                    <a:pt x="18648" y="14495"/>
                    <a:pt x="19260" y="14235"/>
                    <a:pt x="19915" y="14079"/>
                  </a:cubicBezTo>
                  <a:cubicBezTo>
                    <a:pt x="20310" y="13975"/>
                    <a:pt x="20715" y="13965"/>
                    <a:pt x="21120" y="13903"/>
                  </a:cubicBezTo>
                  <a:cubicBezTo>
                    <a:pt x="21473" y="13861"/>
                    <a:pt x="21816" y="13788"/>
                    <a:pt x="22159" y="13767"/>
                  </a:cubicBezTo>
                  <a:cubicBezTo>
                    <a:pt x="22283" y="13757"/>
                    <a:pt x="22408" y="13757"/>
                    <a:pt x="22522" y="13757"/>
                  </a:cubicBezTo>
                  <a:cubicBezTo>
                    <a:pt x="22792" y="13767"/>
                    <a:pt x="23052" y="13788"/>
                    <a:pt x="23322" y="13788"/>
                  </a:cubicBezTo>
                  <a:cubicBezTo>
                    <a:pt x="23400" y="13793"/>
                    <a:pt x="23478" y="13796"/>
                    <a:pt x="23557" y="13796"/>
                  </a:cubicBezTo>
                  <a:cubicBezTo>
                    <a:pt x="23636" y="13796"/>
                    <a:pt x="23717" y="13793"/>
                    <a:pt x="23800" y="13788"/>
                  </a:cubicBezTo>
                  <a:cubicBezTo>
                    <a:pt x="24250" y="13817"/>
                    <a:pt x="24699" y="13849"/>
                    <a:pt x="25149" y="13849"/>
                  </a:cubicBezTo>
                  <a:cubicBezTo>
                    <a:pt x="25665" y="13849"/>
                    <a:pt x="26182" y="13807"/>
                    <a:pt x="26698" y="13674"/>
                  </a:cubicBezTo>
                  <a:cubicBezTo>
                    <a:pt x="26893" y="13623"/>
                    <a:pt x="26866" y="13310"/>
                    <a:pt x="26657" y="13310"/>
                  </a:cubicBezTo>
                  <a:cubicBezTo>
                    <a:pt x="26653" y="13310"/>
                    <a:pt x="26650" y="13310"/>
                    <a:pt x="26646" y="13310"/>
                  </a:cubicBezTo>
                  <a:cubicBezTo>
                    <a:pt x="26231" y="13321"/>
                    <a:pt x="25805" y="13321"/>
                    <a:pt x="25379" y="13321"/>
                  </a:cubicBezTo>
                  <a:cubicBezTo>
                    <a:pt x="25348" y="13279"/>
                    <a:pt x="25296" y="13258"/>
                    <a:pt x="25223" y="13248"/>
                  </a:cubicBezTo>
                  <a:cubicBezTo>
                    <a:pt x="24856" y="13208"/>
                    <a:pt x="24491" y="13195"/>
                    <a:pt x="24126" y="13195"/>
                  </a:cubicBezTo>
                  <a:cubicBezTo>
                    <a:pt x="23728" y="13195"/>
                    <a:pt x="23329" y="13211"/>
                    <a:pt x="22927" y="13227"/>
                  </a:cubicBezTo>
                  <a:cubicBezTo>
                    <a:pt x="22896" y="13175"/>
                    <a:pt x="22834" y="13144"/>
                    <a:pt x="22740" y="13144"/>
                  </a:cubicBezTo>
                  <a:lnTo>
                    <a:pt x="22408" y="13144"/>
                  </a:lnTo>
                  <a:cubicBezTo>
                    <a:pt x="20237" y="13040"/>
                    <a:pt x="18024" y="11866"/>
                    <a:pt x="16643" y="10173"/>
                  </a:cubicBezTo>
                  <a:cubicBezTo>
                    <a:pt x="15199" y="8407"/>
                    <a:pt x="14825" y="6049"/>
                    <a:pt x="14596" y="3816"/>
                  </a:cubicBezTo>
                  <a:cubicBezTo>
                    <a:pt x="14565" y="2631"/>
                    <a:pt x="14544" y="1447"/>
                    <a:pt x="14482" y="273"/>
                  </a:cubicBezTo>
                  <a:cubicBezTo>
                    <a:pt x="14472" y="91"/>
                    <a:pt x="14339" y="1"/>
                    <a:pt x="1420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71" name="Google Shape;371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289" y="4326989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Заголовок 1"/>
          <p:cNvSpPr>
            <a:spLocks noGrp="1"/>
          </p:cNvSpPr>
          <p:nvPr>
            <p:ph type="title"/>
          </p:nvPr>
        </p:nvSpPr>
        <p:spPr>
          <a:xfrm>
            <a:off x="1914667" y="122967"/>
            <a:ext cx="5554850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Что здесь спрятано? 15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756731" y="4512326"/>
            <a:ext cx="1870722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Корона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6" name="Двенадцатиугольник 45"/>
          <p:cNvSpPr/>
          <p:nvPr/>
        </p:nvSpPr>
        <p:spPr>
          <a:xfrm>
            <a:off x="500934" y="99172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Picture background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25"/>
          <a:stretch/>
        </p:blipFill>
        <p:spPr bwMode="auto">
          <a:xfrm>
            <a:off x="2148917" y="857954"/>
            <a:ext cx="5086350" cy="35998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Овал 8"/>
          <p:cNvSpPr/>
          <p:nvPr/>
        </p:nvSpPr>
        <p:spPr>
          <a:xfrm>
            <a:off x="3834401" y="2840180"/>
            <a:ext cx="1097739" cy="1108365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857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32361" y="1213446"/>
            <a:ext cx="1813300" cy="3771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8" name="Google Shape;368;p44"/>
          <p:cNvGrpSpPr/>
          <p:nvPr/>
        </p:nvGrpSpPr>
        <p:grpSpPr>
          <a:xfrm>
            <a:off x="8181500" y="239725"/>
            <a:ext cx="611093" cy="618230"/>
            <a:chOff x="8221200" y="239725"/>
            <a:chExt cx="611093" cy="618230"/>
          </a:xfrm>
        </p:grpSpPr>
        <p:sp>
          <p:nvSpPr>
            <p:cNvPr id="369" name="Google Shape;369;p44"/>
            <p:cNvSpPr/>
            <p:nvPr/>
          </p:nvSpPr>
          <p:spPr>
            <a:xfrm>
              <a:off x="8221200" y="239725"/>
              <a:ext cx="466871" cy="479135"/>
            </a:xfrm>
            <a:custGeom>
              <a:avLst/>
              <a:gdLst/>
              <a:ahLst/>
              <a:cxnLst/>
              <a:rect l="l" t="t" r="r" b="b"/>
              <a:pathLst>
                <a:path w="50899" h="52236" extrusionOk="0">
                  <a:moveTo>
                    <a:pt x="22865" y="21307"/>
                  </a:moveTo>
                  <a:cubicBezTo>
                    <a:pt x="22584" y="21608"/>
                    <a:pt x="22262" y="21868"/>
                    <a:pt x="21909" y="22086"/>
                  </a:cubicBezTo>
                  <a:cubicBezTo>
                    <a:pt x="22241" y="21847"/>
                    <a:pt x="22553" y="21577"/>
                    <a:pt x="22865" y="21307"/>
                  </a:cubicBezTo>
                  <a:close/>
                  <a:moveTo>
                    <a:pt x="25586" y="21141"/>
                  </a:moveTo>
                  <a:lnTo>
                    <a:pt x="25586" y="21141"/>
                  </a:lnTo>
                  <a:cubicBezTo>
                    <a:pt x="25285" y="21650"/>
                    <a:pt x="24859" y="22086"/>
                    <a:pt x="24329" y="22460"/>
                  </a:cubicBezTo>
                  <a:cubicBezTo>
                    <a:pt x="24288" y="22491"/>
                    <a:pt x="24246" y="22512"/>
                    <a:pt x="24194" y="22543"/>
                  </a:cubicBezTo>
                  <a:cubicBezTo>
                    <a:pt x="24724" y="22138"/>
                    <a:pt x="25191" y="21660"/>
                    <a:pt x="25586" y="21141"/>
                  </a:cubicBezTo>
                  <a:close/>
                  <a:moveTo>
                    <a:pt x="33990" y="23488"/>
                  </a:moveTo>
                  <a:cubicBezTo>
                    <a:pt x="33990" y="23499"/>
                    <a:pt x="34001" y="23499"/>
                    <a:pt x="34001" y="23499"/>
                  </a:cubicBezTo>
                  <a:lnTo>
                    <a:pt x="33990" y="23499"/>
                  </a:lnTo>
                  <a:lnTo>
                    <a:pt x="33990" y="23488"/>
                  </a:lnTo>
                  <a:close/>
                  <a:moveTo>
                    <a:pt x="29793" y="23987"/>
                  </a:moveTo>
                  <a:lnTo>
                    <a:pt x="29793" y="23987"/>
                  </a:lnTo>
                  <a:cubicBezTo>
                    <a:pt x="29814" y="23997"/>
                    <a:pt x="29835" y="24008"/>
                    <a:pt x="29845" y="24018"/>
                  </a:cubicBezTo>
                  <a:cubicBezTo>
                    <a:pt x="29835" y="24029"/>
                    <a:pt x="29825" y="24039"/>
                    <a:pt x="29804" y="24049"/>
                  </a:cubicBezTo>
                  <a:lnTo>
                    <a:pt x="29804" y="24039"/>
                  </a:lnTo>
                  <a:cubicBezTo>
                    <a:pt x="29804" y="24029"/>
                    <a:pt x="29804" y="24008"/>
                    <a:pt x="29793" y="23987"/>
                  </a:cubicBezTo>
                  <a:close/>
                  <a:moveTo>
                    <a:pt x="26878" y="1"/>
                  </a:moveTo>
                  <a:cubicBezTo>
                    <a:pt x="26628" y="1"/>
                    <a:pt x="26376" y="167"/>
                    <a:pt x="26355" y="499"/>
                  </a:cubicBezTo>
                  <a:cubicBezTo>
                    <a:pt x="26126" y="4540"/>
                    <a:pt x="26002" y="8592"/>
                    <a:pt x="25991" y="12633"/>
                  </a:cubicBezTo>
                  <a:cubicBezTo>
                    <a:pt x="25700" y="13578"/>
                    <a:pt x="25410" y="14513"/>
                    <a:pt x="25150" y="15458"/>
                  </a:cubicBezTo>
                  <a:cubicBezTo>
                    <a:pt x="24901" y="16352"/>
                    <a:pt x="24641" y="17235"/>
                    <a:pt x="24153" y="18024"/>
                  </a:cubicBezTo>
                  <a:cubicBezTo>
                    <a:pt x="23664" y="18803"/>
                    <a:pt x="23020" y="19479"/>
                    <a:pt x="22345" y="20102"/>
                  </a:cubicBezTo>
                  <a:cubicBezTo>
                    <a:pt x="19894" y="22346"/>
                    <a:pt x="16663" y="23842"/>
                    <a:pt x="13370" y="24257"/>
                  </a:cubicBezTo>
                  <a:cubicBezTo>
                    <a:pt x="12393" y="24278"/>
                    <a:pt x="11427" y="24319"/>
                    <a:pt x="10451" y="24340"/>
                  </a:cubicBezTo>
                  <a:cubicBezTo>
                    <a:pt x="9975" y="24327"/>
                    <a:pt x="9499" y="24320"/>
                    <a:pt x="9023" y="24320"/>
                  </a:cubicBezTo>
                  <a:cubicBezTo>
                    <a:pt x="6181" y="24320"/>
                    <a:pt x="3337" y="24547"/>
                    <a:pt x="561" y="24849"/>
                  </a:cubicBezTo>
                  <a:cubicBezTo>
                    <a:pt x="21" y="24912"/>
                    <a:pt x="0" y="25670"/>
                    <a:pt x="561" y="25711"/>
                  </a:cubicBezTo>
                  <a:cubicBezTo>
                    <a:pt x="2341" y="25827"/>
                    <a:pt x="4106" y="25867"/>
                    <a:pt x="5874" y="25867"/>
                  </a:cubicBezTo>
                  <a:cubicBezTo>
                    <a:pt x="6654" y="25867"/>
                    <a:pt x="7435" y="25859"/>
                    <a:pt x="8217" y="25846"/>
                  </a:cubicBezTo>
                  <a:cubicBezTo>
                    <a:pt x="9697" y="25820"/>
                    <a:pt x="11197" y="25611"/>
                    <a:pt x="12684" y="25611"/>
                  </a:cubicBezTo>
                  <a:cubicBezTo>
                    <a:pt x="13546" y="25611"/>
                    <a:pt x="14404" y="25681"/>
                    <a:pt x="15250" y="25898"/>
                  </a:cubicBezTo>
                  <a:cubicBezTo>
                    <a:pt x="18387" y="26719"/>
                    <a:pt x="21161" y="28381"/>
                    <a:pt x="23311" y="30739"/>
                  </a:cubicBezTo>
                  <a:cubicBezTo>
                    <a:pt x="23654" y="31186"/>
                    <a:pt x="23955" y="31653"/>
                    <a:pt x="24225" y="32142"/>
                  </a:cubicBezTo>
                  <a:cubicBezTo>
                    <a:pt x="25358" y="34209"/>
                    <a:pt x="25659" y="36577"/>
                    <a:pt x="25887" y="38894"/>
                  </a:cubicBezTo>
                  <a:cubicBezTo>
                    <a:pt x="25908" y="39164"/>
                    <a:pt x="25929" y="39434"/>
                    <a:pt x="25950" y="39704"/>
                  </a:cubicBezTo>
                  <a:cubicBezTo>
                    <a:pt x="25950" y="39860"/>
                    <a:pt x="25960" y="40016"/>
                    <a:pt x="25960" y="40172"/>
                  </a:cubicBezTo>
                  <a:cubicBezTo>
                    <a:pt x="25960" y="40255"/>
                    <a:pt x="25981" y="40328"/>
                    <a:pt x="26002" y="40400"/>
                  </a:cubicBezTo>
                  <a:cubicBezTo>
                    <a:pt x="26074" y="41439"/>
                    <a:pt x="26126" y="42488"/>
                    <a:pt x="26168" y="43527"/>
                  </a:cubicBezTo>
                  <a:cubicBezTo>
                    <a:pt x="26158" y="44805"/>
                    <a:pt x="26137" y="46083"/>
                    <a:pt x="26116" y="47350"/>
                  </a:cubicBezTo>
                  <a:cubicBezTo>
                    <a:pt x="26116" y="47371"/>
                    <a:pt x="26116" y="47381"/>
                    <a:pt x="26116" y="47392"/>
                  </a:cubicBezTo>
                  <a:cubicBezTo>
                    <a:pt x="26054" y="48835"/>
                    <a:pt x="26043" y="50290"/>
                    <a:pt x="26220" y="51713"/>
                  </a:cubicBezTo>
                  <a:cubicBezTo>
                    <a:pt x="26262" y="52058"/>
                    <a:pt x="26520" y="52235"/>
                    <a:pt x="26774" y="52235"/>
                  </a:cubicBezTo>
                  <a:cubicBezTo>
                    <a:pt x="27023" y="52235"/>
                    <a:pt x="27269" y="52064"/>
                    <a:pt x="27300" y="51713"/>
                  </a:cubicBezTo>
                  <a:cubicBezTo>
                    <a:pt x="27415" y="50259"/>
                    <a:pt x="27425" y="48804"/>
                    <a:pt x="27435" y="47350"/>
                  </a:cubicBezTo>
                  <a:cubicBezTo>
                    <a:pt x="27518" y="47246"/>
                    <a:pt x="27591" y="47132"/>
                    <a:pt x="27602" y="46966"/>
                  </a:cubicBezTo>
                  <a:cubicBezTo>
                    <a:pt x="27757" y="45345"/>
                    <a:pt x="27747" y="43714"/>
                    <a:pt x="27664" y="42094"/>
                  </a:cubicBezTo>
                  <a:cubicBezTo>
                    <a:pt x="27789" y="40525"/>
                    <a:pt x="27955" y="38967"/>
                    <a:pt x="28059" y="37398"/>
                  </a:cubicBezTo>
                  <a:cubicBezTo>
                    <a:pt x="29035" y="33700"/>
                    <a:pt x="30967" y="30251"/>
                    <a:pt x="34219" y="28132"/>
                  </a:cubicBezTo>
                  <a:cubicBezTo>
                    <a:pt x="35289" y="27436"/>
                    <a:pt x="36442" y="26937"/>
                    <a:pt x="37678" y="26636"/>
                  </a:cubicBezTo>
                  <a:cubicBezTo>
                    <a:pt x="38436" y="26459"/>
                    <a:pt x="39205" y="26428"/>
                    <a:pt x="39974" y="26314"/>
                  </a:cubicBezTo>
                  <a:cubicBezTo>
                    <a:pt x="40628" y="26231"/>
                    <a:pt x="41272" y="26096"/>
                    <a:pt x="41937" y="26054"/>
                  </a:cubicBezTo>
                  <a:cubicBezTo>
                    <a:pt x="42166" y="26044"/>
                    <a:pt x="42394" y="26033"/>
                    <a:pt x="42623" y="26023"/>
                  </a:cubicBezTo>
                  <a:cubicBezTo>
                    <a:pt x="43121" y="26054"/>
                    <a:pt x="43620" y="26096"/>
                    <a:pt x="44129" y="26106"/>
                  </a:cubicBezTo>
                  <a:lnTo>
                    <a:pt x="45033" y="26106"/>
                  </a:lnTo>
                  <a:cubicBezTo>
                    <a:pt x="45871" y="26154"/>
                    <a:pt x="46710" y="26210"/>
                    <a:pt x="47549" y="26210"/>
                  </a:cubicBezTo>
                  <a:cubicBezTo>
                    <a:pt x="48540" y="26210"/>
                    <a:pt x="49533" y="26132"/>
                    <a:pt x="50528" y="25867"/>
                  </a:cubicBezTo>
                  <a:cubicBezTo>
                    <a:pt x="50899" y="25775"/>
                    <a:pt x="50831" y="25181"/>
                    <a:pt x="50445" y="25181"/>
                  </a:cubicBezTo>
                  <a:cubicBezTo>
                    <a:pt x="50441" y="25181"/>
                    <a:pt x="50438" y="25182"/>
                    <a:pt x="50435" y="25182"/>
                  </a:cubicBezTo>
                  <a:cubicBezTo>
                    <a:pt x="49624" y="25202"/>
                    <a:pt x="48835" y="25213"/>
                    <a:pt x="48035" y="25213"/>
                  </a:cubicBezTo>
                  <a:cubicBezTo>
                    <a:pt x="47962" y="25140"/>
                    <a:pt x="47869" y="25088"/>
                    <a:pt x="47734" y="25078"/>
                  </a:cubicBezTo>
                  <a:cubicBezTo>
                    <a:pt x="47007" y="25000"/>
                    <a:pt x="46282" y="24974"/>
                    <a:pt x="45559" y="24974"/>
                  </a:cubicBezTo>
                  <a:cubicBezTo>
                    <a:pt x="44835" y="24974"/>
                    <a:pt x="44113" y="25000"/>
                    <a:pt x="43392" y="25026"/>
                  </a:cubicBezTo>
                  <a:cubicBezTo>
                    <a:pt x="43319" y="24932"/>
                    <a:pt x="43205" y="24870"/>
                    <a:pt x="43038" y="24870"/>
                  </a:cubicBezTo>
                  <a:lnTo>
                    <a:pt x="42405" y="24870"/>
                  </a:lnTo>
                  <a:cubicBezTo>
                    <a:pt x="38291" y="24673"/>
                    <a:pt x="34094" y="22460"/>
                    <a:pt x="31497" y="19260"/>
                  </a:cubicBezTo>
                  <a:cubicBezTo>
                    <a:pt x="28765" y="15905"/>
                    <a:pt x="28048" y="11438"/>
                    <a:pt x="27612" y="7210"/>
                  </a:cubicBezTo>
                  <a:cubicBezTo>
                    <a:pt x="27560" y="4977"/>
                    <a:pt x="27508" y="2743"/>
                    <a:pt x="27394" y="499"/>
                  </a:cubicBezTo>
                  <a:cubicBezTo>
                    <a:pt x="27378" y="167"/>
                    <a:pt x="27129" y="1"/>
                    <a:pt x="2687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44"/>
            <p:cNvSpPr/>
            <p:nvPr/>
          </p:nvSpPr>
          <p:spPr>
            <a:xfrm>
              <a:off x="8585616" y="604784"/>
              <a:ext cx="246676" cy="253170"/>
            </a:xfrm>
            <a:custGeom>
              <a:avLst/>
              <a:gdLst/>
              <a:ahLst/>
              <a:cxnLst/>
              <a:rect l="l" t="t" r="r" b="b"/>
              <a:pathLst>
                <a:path w="26893" h="27601" extrusionOk="0">
                  <a:moveTo>
                    <a:pt x="12082" y="11264"/>
                  </a:moveTo>
                  <a:lnTo>
                    <a:pt x="12082" y="11264"/>
                  </a:lnTo>
                  <a:cubicBezTo>
                    <a:pt x="11937" y="11420"/>
                    <a:pt x="11771" y="11555"/>
                    <a:pt x="11584" y="11669"/>
                  </a:cubicBezTo>
                  <a:cubicBezTo>
                    <a:pt x="11750" y="11544"/>
                    <a:pt x="11926" y="11399"/>
                    <a:pt x="12082" y="11264"/>
                  </a:cubicBezTo>
                  <a:close/>
                  <a:moveTo>
                    <a:pt x="13526" y="11170"/>
                  </a:moveTo>
                  <a:cubicBezTo>
                    <a:pt x="13360" y="11441"/>
                    <a:pt x="13142" y="11669"/>
                    <a:pt x="12861" y="11866"/>
                  </a:cubicBezTo>
                  <a:cubicBezTo>
                    <a:pt x="12841" y="11887"/>
                    <a:pt x="12809" y="11898"/>
                    <a:pt x="12789" y="11908"/>
                  </a:cubicBezTo>
                  <a:cubicBezTo>
                    <a:pt x="13069" y="11700"/>
                    <a:pt x="13318" y="11451"/>
                    <a:pt x="13526" y="11170"/>
                  </a:cubicBezTo>
                  <a:close/>
                  <a:moveTo>
                    <a:pt x="17962" y="12407"/>
                  </a:moveTo>
                  <a:cubicBezTo>
                    <a:pt x="17962" y="12417"/>
                    <a:pt x="17962" y="12417"/>
                    <a:pt x="17972" y="12417"/>
                  </a:cubicBezTo>
                  <a:lnTo>
                    <a:pt x="17962" y="12417"/>
                  </a:lnTo>
                  <a:lnTo>
                    <a:pt x="17962" y="12407"/>
                  </a:lnTo>
                  <a:close/>
                  <a:moveTo>
                    <a:pt x="15749" y="12677"/>
                  </a:moveTo>
                  <a:cubicBezTo>
                    <a:pt x="15760" y="12677"/>
                    <a:pt x="15770" y="12687"/>
                    <a:pt x="15780" y="12687"/>
                  </a:cubicBezTo>
                  <a:cubicBezTo>
                    <a:pt x="15770" y="12698"/>
                    <a:pt x="15760" y="12698"/>
                    <a:pt x="15749" y="12698"/>
                  </a:cubicBezTo>
                  <a:cubicBezTo>
                    <a:pt x="15749" y="12698"/>
                    <a:pt x="15749" y="12687"/>
                    <a:pt x="15749" y="12677"/>
                  </a:cubicBezTo>
                  <a:close/>
                  <a:moveTo>
                    <a:pt x="14207" y="1"/>
                  </a:moveTo>
                  <a:cubicBezTo>
                    <a:pt x="14074" y="1"/>
                    <a:pt x="13942" y="91"/>
                    <a:pt x="13931" y="273"/>
                  </a:cubicBezTo>
                  <a:cubicBezTo>
                    <a:pt x="13807" y="2403"/>
                    <a:pt x="13744" y="4543"/>
                    <a:pt x="13734" y="6683"/>
                  </a:cubicBezTo>
                  <a:cubicBezTo>
                    <a:pt x="13589" y="7171"/>
                    <a:pt x="13433" y="7670"/>
                    <a:pt x="13298" y="8168"/>
                  </a:cubicBezTo>
                  <a:cubicBezTo>
                    <a:pt x="13163" y="8646"/>
                    <a:pt x="13028" y="9103"/>
                    <a:pt x="12768" y="9529"/>
                  </a:cubicBezTo>
                  <a:cubicBezTo>
                    <a:pt x="12508" y="9945"/>
                    <a:pt x="12165" y="10298"/>
                    <a:pt x="11812" y="10620"/>
                  </a:cubicBezTo>
                  <a:cubicBezTo>
                    <a:pt x="10514" y="11804"/>
                    <a:pt x="8810" y="12604"/>
                    <a:pt x="7065" y="12822"/>
                  </a:cubicBezTo>
                  <a:cubicBezTo>
                    <a:pt x="6556" y="12833"/>
                    <a:pt x="6036" y="12853"/>
                    <a:pt x="5527" y="12864"/>
                  </a:cubicBezTo>
                  <a:cubicBezTo>
                    <a:pt x="5270" y="12856"/>
                    <a:pt x="5012" y="12853"/>
                    <a:pt x="4754" y="12853"/>
                  </a:cubicBezTo>
                  <a:cubicBezTo>
                    <a:pt x="3255" y="12853"/>
                    <a:pt x="1756" y="12974"/>
                    <a:pt x="302" y="13134"/>
                  </a:cubicBezTo>
                  <a:cubicBezTo>
                    <a:pt x="11" y="13165"/>
                    <a:pt x="1" y="13570"/>
                    <a:pt x="302" y="13581"/>
                  </a:cubicBezTo>
                  <a:cubicBezTo>
                    <a:pt x="1220" y="13644"/>
                    <a:pt x="2133" y="13664"/>
                    <a:pt x="3048" y="13664"/>
                  </a:cubicBezTo>
                  <a:cubicBezTo>
                    <a:pt x="3479" y="13664"/>
                    <a:pt x="3910" y="13660"/>
                    <a:pt x="4343" y="13653"/>
                  </a:cubicBezTo>
                  <a:cubicBezTo>
                    <a:pt x="5122" y="13640"/>
                    <a:pt x="5914" y="13532"/>
                    <a:pt x="6697" y="13532"/>
                  </a:cubicBezTo>
                  <a:cubicBezTo>
                    <a:pt x="7157" y="13532"/>
                    <a:pt x="7613" y="13569"/>
                    <a:pt x="8062" y="13684"/>
                  </a:cubicBezTo>
                  <a:cubicBezTo>
                    <a:pt x="9724" y="14121"/>
                    <a:pt x="11189" y="14993"/>
                    <a:pt x="12321" y="16240"/>
                  </a:cubicBezTo>
                  <a:cubicBezTo>
                    <a:pt x="12498" y="16479"/>
                    <a:pt x="12664" y="16728"/>
                    <a:pt x="12809" y="16988"/>
                  </a:cubicBezTo>
                  <a:cubicBezTo>
                    <a:pt x="13402" y="18079"/>
                    <a:pt x="13557" y="19325"/>
                    <a:pt x="13682" y="20551"/>
                  </a:cubicBezTo>
                  <a:cubicBezTo>
                    <a:pt x="13692" y="20696"/>
                    <a:pt x="13703" y="20842"/>
                    <a:pt x="13713" y="20977"/>
                  </a:cubicBezTo>
                  <a:cubicBezTo>
                    <a:pt x="13713" y="21060"/>
                    <a:pt x="13724" y="21143"/>
                    <a:pt x="13724" y="21226"/>
                  </a:cubicBezTo>
                  <a:cubicBezTo>
                    <a:pt x="13724" y="21268"/>
                    <a:pt x="13734" y="21309"/>
                    <a:pt x="13744" y="21351"/>
                  </a:cubicBezTo>
                  <a:cubicBezTo>
                    <a:pt x="13776" y="21901"/>
                    <a:pt x="13807" y="22452"/>
                    <a:pt x="13827" y="23003"/>
                  </a:cubicBezTo>
                  <a:cubicBezTo>
                    <a:pt x="13827" y="23678"/>
                    <a:pt x="13817" y="24343"/>
                    <a:pt x="13796" y="25018"/>
                  </a:cubicBezTo>
                  <a:cubicBezTo>
                    <a:pt x="13796" y="25028"/>
                    <a:pt x="13807" y="25039"/>
                    <a:pt x="13807" y="25039"/>
                  </a:cubicBezTo>
                  <a:cubicBezTo>
                    <a:pt x="13765" y="25807"/>
                    <a:pt x="13765" y="26566"/>
                    <a:pt x="13859" y="27324"/>
                  </a:cubicBezTo>
                  <a:cubicBezTo>
                    <a:pt x="13880" y="27507"/>
                    <a:pt x="14016" y="27601"/>
                    <a:pt x="14151" y="27601"/>
                  </a:cubicBezTo>
                  <a:cubicBezTo>
                    <a:pt x="14284" y="27601"/>
                    <a:pt x="14415" y="27510"/>
                    <a:pt x="14430" y="27324"/>
                  </a:cubicBezTo>
                  <a:cubicBezTo>
                    <a:pt x="14482" y="26555"/>
                    <a:pt x="14492" y="25787"/>
                    <a:pt x="14503" y="25018"/>
                  </a:cubicBezTo>
                  <a:cubicBezTo>
                    <a:pt x="14544" y="24966"/>
                    <a:pt x="14575" y="24904"/>
                    <a:pt x="14586" y="24820"/>
                  </a:cubicBezTo>
                  <a:cubicBezTo>
                    <a:pt x="14669" y="23958"/>
                    <a:pt x="14659" y="23106"/>
                    <a:pt x="14617" y="22244"/>
                  </a:cubicBezTo>
                  <a:cubicBezTo>
                    <a:pt x="14690" y="21413"/>
                    <a:pt x="14773" y="20593"/>
                    <a:pt x="14825" y="19761"/>
                  </a:cubicBezTo>
                  <a:cubicBezTo>
                    <a:pt x="15344" y="17808"/>
                    <a:pt x="16362" y="15980"/>
                    <a:pt x="18087" y="14869"/>
                  </a:cubicBezTo>
                  <a:cubicBezTo>
                    <a:pt x="18648" y="14495"/>
                    <a:pt x="19260" y="14235"/>
                    <a:pt x="19915" y="14079"/>
                  </a:cubicBezTo>
                  <a:cubicBezTo>
                    <a:pt x="20310" y="13975"/>
                    <a:pt x="20715" y="13965"/>
                    <a:pt x="21120" y="13903"/>
                  </a:cubicBezTo>
                  <a:cubicBezTo>
                    <a:pt x="21473" y="13861"/>
                    <a:pt x="21816" y="13788"/>
                    <a:pt x="22159" y="13767"/>
                  </a:cubicBezTo>
                  <a:cubicBezTo>
                    <a:pt x="22283" y="13757"/>
                    <a:pt x="22408" y="13757"/>
                    <a:pt x="22522" y="13757"/>
                  </a:cubicBezTo>
                  <a:cubicBezTo>
                    <a:pt x="22792" y="13767"/>
                    <a:pt x="23052" y="13788"/>
                    <a:pt x="23322" y="13788"/>
                  </a:cubicBezTo>
                  <a:cubicBezTo>
                    <a:pt x="23400" y="13793"/>
                    <a:pt x="23478" y="13796"/>
                    <a:pt x="23557" y="13796"/>
                  </a:cubicBezTo>
                  <a:cubicBezTo>
                    <a:pt x="23636" y="13796"/>
                    <a:pt x="23717" y="13793"/>
                    <a:pt x="23800" y="13788"/>
                  </a:cubicBezTo>
                  <a:cubicBezTo>
                    <a:pt x="24250" y="13817"/>
                    <a:pt x="24699" y="13849"/>
                    <a:pt x="25149" y="13849"/>
                  </a:cubicBezTo>
                  <a:cubicBezTo>
                    <a:pt x="25665" y="13849"/>
                    <a:pt x="26182" y="13807"/>
                    <a:pt x="26698" y="13674"/>
                  </a:cubicBezTo>
                  <a:cubicBezTo>
                    <a:pt x="26893" y="13623"/>
                    <a:pt x="26866" y="13310"/>
                    <a:pt x="26657" y="13310"/>
                  </a:cubicBezTo>
                  <a:cubicBezTo>
                    <a:pt x="26653" y="13310"/>
                    <a:pt x="26650" y="13310"/>
                    <a:pt x="26646" y="13310"/>
                  </a:cubicBezTo>
                  <a:cubicBezTo>
                    <a:pt x="26231" y="13321"/>
                    <a:pt x="25805" y="13321"/>
                    <a:pt x="25379" y="13321"/>
                  </a:cubicBezTo>
                  <a:cubicBezTo>
                    <a:pt x="25348" y="13279"/>
                    <a:pt x="25296" y="13258"/>
                    <a:pt x="25223" y="13248"/>
                  </a:cubicBezTo>
                  <a:cubicBezTo>
                    <a:pt x="24856" y="13208"/>
                    <a:pt x="24491" y="13195"/>
                    <a:pt x="24126" y="13195"/>
                  </a:cubicBezTo>
                  <a:cubicBezTo>
                    <a:pt x="23728" y="13195"/>
                    <a:pt x="23329" y="13211"/>
                    <a:pt x="22927" y="13227"/>
                  </a:cubicBezTo>
                  <a:cubicBezTo>
                    <a:pt x="22896" y="13175"/>
                    <a:pt x="22834" y="13144"/>
                    <a:pt x="22740" y="13144"/>
                  </a:cubicBezTo>
                  <a:lnTo>
                    <a:pt x="22408" y="13144"/>
                  </a:lnTo>
                  <a:cubicBezTo>
                    <a:pt x="20237" y="13040"/>
                    <a:pt x="18024" y="11866"/>
                    <a:pt x="16643" y="10173"/>
                  </a:cubicBezTo>
                  <a:cubicBezTo>
                    <a:pt x="15199" y="8407"/>
                    <a:pt x="14825" y="6049"/>
                    <a:pt x="14596" y="3816"/>
                  </a:cubicBezTo>
                  <a:cubicBezTo>
                    <a:pt x="14565" y="2631"/>
                    <a:pt x="14544" y="1447"/>
                    <a:pt x="14482" y="273"/>
                  </a:cubicBezTo>
                  <a:cubicBezTo>
                    <a:pt x="14472" y="91"/>
                    <a:pt x="14339" y="1"/>
                    <a:pt x="1420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71" name="Google Shape;371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289" y="4326989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Заголовок 1"/>
          <p:cNvSpPr>
            <a:spLocks noGrp="1"/>
          </p:cNvSpPr>
          <p:nvPr>
            <p:ph type="title"/>
          </p:nvPr>
        </p:nvSpPr>
        <p:spPr>
          <a:xfrm>
            <a:off x="1914667" y="122967"/>
            <a:ext cx="5554850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Что здесь спрятано? 20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756731" y="4512326"/>
            <a:ext cx="1870722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Бриллиант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3" name="Рисунок 12" descr="Picture background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78" r="5199"/>
          <a:stretch/>
        </p:blipFill>
        <p:spPr bwMode="auto">
          <a:xfrm>
            <a:off x="1066133" y="844912"/>
            <a:ext cx="7251700" cy="35998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Овал 8"/>
          <p:cNvSpPr/>
          <p:nvPr/>
        </p:nvSpPr>
        <p:spPr>
          <a:xfrm>
            <a:off x="6755218" y="2347622"/>
            <a:ext cx="1426282" cy="1440088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Двенадцатиугольник 45"/>
          <p:cNvSpPr/>
          <p:nvPr/>
        </p:nvSpPr>
        <p:spPr>
          <a:xfrm>
            <a:off x="500934" y="99172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5016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9" grpId="0" animBg="1"/>
      <p:bldP spid="4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32361" y="1213446"/>
            <a:ext cx="1813300" cy="3771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8" name="Google Shape;368;p44"/>
          <p:cNvGrpSpPr/>
          <p:nvPr/>
        </p:nvGrpSpPr>
        <p:grpSpPr>
          <a:xfrm>
            <a:off x="8181500" y="239725"/>
            <a:ext cx="611093" cy="618230"/>
            <a:chOff x="8221200" y="239725"/>
            <a:chExt cx="611093" cy="618230"/>
          </a:xfrm>
        </p:grpSpPr>
        <p:sp>
          <p:nvSpPr>
            <p:cNvPr id="369" name="Google Shape;369;p44"/>
            <p:cNvSpPr/>
            <p:nvPr/>
          </p:nvSpPr>
          <p:spPr>
            <a:xfrm>
              <a:off x="8221200" y="239725"/>
              <a:ext cx="466871" cy="479135"/>
            </a:xfrm>
            <a:custGeom>
              <a:avLst/>
              <a:gdLst/>
              <a:ahLst/>
              <a:cxnLst/>
              <a:rect l="l" t="t" r="r" b="b"/>
              <a:pathLst>
                <a:path w="50899" h="52236" extrusionOk="0">
                  <a:moveTo>
                    <a:pt x="22865" y="21307"/>
                  </a:moveTo>
                  <a:cubicBezTo>
                    <a:pt x="22584" y="21608"/>
                    <a:pt x="22262" y="21868"/>
                    <a:pt x="21909" y="22086"/>
                  </a:cubicBezTo>
                  <a:cubicBezTo>
                    <a:pt x="22241" y="21847"/>
                    <a:pt x="22553" y="21577"/>
                    <a:pt x="22865" y="21307"/>
                  </a:cubicBezTo>
                  <a:close/>
                  <a:moveTo>
                    <a:pt x="25586" y="21141"/>
                  </a:moveTo>
                  <a:lnTo>
                    <a:pt x="25586" y="21141"/>
                  </a:lnTo>
                  <a:cubicBezTo>
                    <a:pt x="25285" y="21650"/>
                    <a:pt x="24859" y="22086"/>
                    <a:pt x="24329" y="22460"/>
                  </a:cubicBezTo>
                  <a:cubicBezTo>
                    <a:pt x="24288" y="22491"/>
                    <a:pt x="24246" y="22512"/>
                    <a:pt x="24194" y="22543"/>
                  </a:cubicBezTo>
                  <a:cubicBezTo>
                    <a:pt x="24724" y="22138"/>
                    <a:pt x="25191" y="21660"/>
                    <a:pt x="25586" y="21141"/>
                  </a:cubicBezTo>
                  <a:close/>
                  <a:moveTo>
                    <a:pt x="33990" y="23488"/>
                  </a:moveTo>
                  <a:cubicBezTo>
                    <a:pt x="33990" y="23499"/>
                    <a:pt x="34001" y="23499"/>
                    <a:pt x="34001" y="23499"/>
                  </a:cubicBezTo>
                  <a:lnTo>
                    <a:pt x="33990" y="23499"/>
                  </a:lnTo>
                  <a:lnTo>
                    <a:pt x="33990" y="23488"/>
                  </a:lnTo>
                  <a:close/>
                  <a:moveTo>
                    <a:pt x="29793" y="23987"/>
                  </a:moveTo>
                  <a:lnTo>
                    <a:pt x="29793" y="23987"/>
                  </a:lnTo>
                  <a:cubicBezTo>
                    <a:pt x="29814" y="23997"/>
                    <a:pt x="29835" y="24008"/>
                    <a:pt x="29845" y="24018"/>
                  </a:cubicBezTo>
                  <a:cubicBezTo>
                    <a:pt x="29835" y="24029"/>
                    <a:pt x="29825" y="24039"/>
                    <a:pt x="29804" y="24049"/>
                  </a:cubicBezTo>
                  <a:lnTo>
                    <a:pt x="29804" y="24039"/>
                  </a:lnTo>
                  <a:cubicBezTo>
                    <a:pt x="29804" y="24029"/>
                    <a:pt x="29804" y="24008"/>
                    <a:pt x="29793" y="23987"/>
                  </a:cubicBezTo>
                  <a:close/>
                  <a:moveTo>
                    <a:pt x="26878" y="1"/>
                  </a:moveTo>
                  <a:cubicBezTo>
                    <a:pt x="26628" y="1"/>
                    <a:pt x="26376" y="167"/>
                    <a:pt x="26355" y="499"/>
                  </a:cubicBezTo>
                  <a:cubicBezTo>
                    <a:pt x="26126" y="4540"/>
                    <a:pt x="26002" y="8592"/>
                    <a:pt x="25991" y="12633"/>
                  </a:cubicBezTo>
                  <a:cubicBezTo>
                    <a:pt x="25700" y="13578"/>
                    <a:pt x="25410" y="14513"/>
                    <a:pt x="25150" y="15458"/>
                  </a:cubicBezTo>
                  <a:cubicBezTo>
                    <a:pt x="24901" y="16352"/>
                    <a:pt x="24641" y="17235"/>
                    <a:pt x="24153" y="18024"/>
                  </a:cubicBezTo>
                  <a:cubicBezTo>
                    <a:pt x="23664" y="18803"/>
                    <a:pt x="23020" y="19479"/>
                    <a:pt x="22345" y="20102"/>
                  </a:cubicBezTo>
                  <a:cubicBezTo>
                    <a:pt x="19894" y="22346"/>
                    <a:pt x="16663" y="23842"/>
                    <a:pt x="13370" y="24257"/>
                  </a:cubicBezTo>
                  <a:cubicBezTo>
                    <a:pt x="12393" y="24278"/>
                    <a:pt x="11427" y="24319"/>
                    <a:pt x="10451" y="24340"/>
                  </a:cubicBezTo>
                  <a:cubicBezTo>
                    <a:pt x="9975" y="24327"/>
                    <a:pt x="9499" y="24320"/>
                    <a:pt x="9023" y="24320"/>
                  </a:cubicBezTo>
                  <a:cubicBezTo>
                    <a:pt x="6181" y="24320"/>
                    <a:pt x="3337" y="24547"/>
                    <a:pt x="561" y="24849"/>
                  </a:cubicBezTo>
                  <a:cubicBezTo>
                    <a:pt x="21" y="24912"/>
                    <a:pt x="0" y="25670"/>
                    <a:pt x="561" y="25711"/>
                  </a:cubicBezTo>
                  <a:cubicBezTo>
                    <a:pt x="2341" y="25827"/>
                    <a:pt x="4106" y="25867"/>
                    <a:pt x="5874" y="25867"/>
                  </a:cubicBezTo>
                  <a:cubicBezTo>
                    <a:pt x="6654" y="25867"/>
                    <a:pt x="7435" y="25859"/>
                    <a:pt x="8217" y="25846"/>
                  </a:cubicBezTo>
                  <a:cubicBezTo>
                    <a:pt x="9697" y="25820"/>
                    <a:pt x="11197" y="25611"/>
                    <a:pt x="12684" y="25611"/>
                  </a:cubicBezTo>
                  <a:cubicBezTo>
                    <a:pt x="13546" y="25611"/>
                    <a:pt x="14404" y="25681"/>
                    <a:pt x="15250" y="25898"/>
                  </a:cubicBezTo>
                  <a:cubicBezTo>
                    <a:pt x="18387" y="26719"/>
                    <a:pt x="21161" y="28381"/>
                    <a:pt x="23311" y="30739"/>
                  </a:cubicBezTo>
                  <a:cubicBezTo>
                    <a:pt x="23654" y="31186"/>
                    <a:pt x="23955" y="31653"/>
                    <a:pt x="24225" y="32142"/>
                  </a:cubicBezTo>
                  <a:cubicBezTo>
                    <a:pt x="25358" y="34209"/>
                    <a:pt x="25659" y="36577"/>
                    <a:pt x="25887" y="38894"/>
                  </a:cubicBezTo>
                  <a:cubicBezTo>
                    <a:pt x="25908" y="39164"/>
                    <a:pt x="25929" y="39434"/>
                    <a:pt x="25950" y="39704"/>
                  </a:cubicBezTo>
                  <a:cubicBezTo>
                    <a:pt x="25950" y="39860"/>
                    <a:pt x="25960" y="40016"/>
                    <a:pt x="25960" y="40172"/>
                  </a:cubicBezTo>
                  <a:cubicBezTo>
                    <a:pt x="25960" y="40255"/>
                    <a:pt x="25981" y="40328"/>
                    <a:pt x="26002" y="40400"/>
                  </a:cubicBezTo>
                  <a:cubicBezTo>
                    <a:pt x="26074" y="41439"/>
                    <a:pt x="26126" y="42488"/>
                    <a:pt x="26168" y="43527"/>
                  </a:cubicBezTo>
                  <a:cubicBezTo>
                    <a:pt x="26158" y="44805"/>
                    <a:pt x="26137" y="46083"/>
                    <a:pt x="26116" y="47350"/>
                  </a:cubicBezTo>
                  <a:cubicBezTo>
                    <a:pt x="26116" y="47371"/>
                    <a:pt x="26116" y="47381"/>
                    <a:pt x="26116" y="47392"/>
                  </a:cubicBezTo>
                  <a:cubicBezTo>
                    <a:pt x="26054" y="48835"/>
                    <a:pt x="26043" y="50290"/>
                    <a:pt x="26220" y="51713"/>
                  </a:cubicBezTo>
                  <a:cubicBezTo>
                    <a:pt x="26262" y="52058"/>
                    <a:pt x="26520" y="52235"/>
                    <a:pt x="26774" y="52235"/>
                  </a:cubicBezTo>
                  <a:cubicBezTo>
                    <a:pt x="27023" y="52235"/>
                    <a:pt x="27269" y="52064"/>
                    <a:pt x="27300" y="51713"/>
                  </a:cubicBezTo>
                  <a:cubicBezTo>
                    <a:pt x="27415" y="50259"/>
                    <a:pt x="27425" y="48804"/>
                    <a:pt x="27435" y="47350"/>
                  </a:cubicBezTo>
                  <a:cubicBezTo>
                    <a:pt x="27518" y="47246"/>
                    <a:pt x="27591" y="47132"/>
                    <a:pt x="27602" y="46966"/>
                  </a:cubicBezTo>
                  <a:cubicBezTo>
                    <a:pt x="27757" y="45345"/>
                    <a:pt x="27747" y="43714"/>
                    <a:pt x="27664" y="42094"/>
                  </a:cubicBezTo>
                  <a:cubicBezTo>
                    <a:pt x="27789" y="40525"/>
                    <a:pt x="27955" y="38967"/>
                    <a:pt x="28059" y="37398"/>
                  </a:cubicBezTo>
                  <a:cubicBezTo>
                    <a:pt x="29035" y="33700"/>
                    <a:pt x="30967" y="30251"/>
                    <a:pt x="34219" y="28132"/>
                  </a:cubicBezTo>
                  <a:cubicBezTo>
                    <a:pt x="35289" y="27436"/>
                    <a:pt x="36442" y="26937"/>
                    <a:pt x="37678" y="26636"/>
                  </a:cubicBezTo>
                  <a:cubicBezTo>
                    <a:pt x="38436" y="26459"/>
                    <a:pt x="39205" y="26428"/>
                    <a:pt x="39974" y="26314"/>
                  </a:cubicBezTo>
                  <a:cubicBezTo>
                    <a:pt x="40628" y="26231"/>
                    <a:pt x="41272" y="26096"/>
                    <a:pt x="41937" y="26054"/>
                  </a:cubicBezTo>
                  <a:cubicBezTo>
                    <a:pt x="42166" y="26044"/>
                    <a:pt x="42394" y="26033"/>
                    <a:pt x="42623" y="26023"/>
                  </a:cubicBezTo>
                  <a:cubicBezTo>
                    <a:pt x="43121" y="26054"/>
                    <a:pt x="43620" y="26096"/>
                    <a:pt x="44129" y="26106"/>
                  </a:cubicBezTo>
                  <a:lnTo>
                    <a:pt x="45033" y="26106"/>
                  </a:lnTo>
                  <a:cubicBezTo>
                    <a:pt x="45871" y="26154"/>
                    <a:pt x="46710" y="26210"/>
                    <a:pt x="47549" y="26210"/>
                  </a:cubicBezTo>
                  <a:cubicBezTo>
                    <a:pt x="48540" y="26210"/>
                    <a:pt x="49533" y="26132"/>
                    <a:pt x="50528" y="25867"/>
                  </a:cubicBezTo>
                  <a:cubicBezTo>
                    <a:pt x="50899" y="25775"/>
                    <a:pt x="50831" y="25181"/>
                    <a:pt x="50445" y="25181"/>
                  </a:cubicBezTo>
                  <a:cubicBezTo>
                    <a:pt x="50441" y="25181"/>
                    <a:pt x="50438" y="25182"/>
                    <a:pt x="50435" y="25182"/>
                  </a:cubicBezTo>
                  <a:cubicBezTo>
                    <a:pt x="49624" y="25202"/>
                    <a:pt x="48835" y="25213"/>
                    <a:pt x="48035" y="25213"/>
                  </a:cubicBezTo>
                  <a:cubicBezTo>
                    <a:pt x="47962" y="25140"/>
                    <a:pt x="47869" y="25088"/>
                    <a:pt x="47734" y="25078"/>
                  </a:cubicBezTo>
                  <a:cubicBezTo>
                    <a:pt x="47007" y="25000"/>
                    <a:pt x="46282" y="24974"/>
                    <a:pt x="45559" y="24974"/>
                  </a:cubicBezTo>
                  <a:cubicBezTo>
                    <a:pt x="44835" y="24974"/>
                    <a:pt x="44113" y="25000"/>
                    <a:pt x="43392" y="25026"/>
                  </a:cubicBezTo>
                  <a:cubicBezTo>
                    <a:pt x="43319" y="24932"/>
                    <a:pt x="43205" y="24870"/>
                    <a:pt x="43038" y="24870"/>
                  </a:cubicBezTo>
                  <a:lnTo>
                    <a:pt x="42405" y="24870"/>
                  </a:lnTo>
                  <a:cubicBezTo>
                    <a:pt x="38291" y="24673"/>
                    <a:pt x="34094" y="22460"/>
                    <a:pt x="31497" y="19260"/>
                  </a:cubicBezTo>
                  <a:cubicBezTo>
                    <a:pt x="28765" y="15905"/>
                    <a:pt x="28048" y="11438"/>
                    <a:pt x="27612" y="7210"/>
                  </a:cubicBezTo>
                  <a:cubicBezTo>
                    <a:pt x="27560" y="4977"/>
                    <a:pt x="27508" y="2743"/>
                    <a:pt x="27394" y="499"/>
                  </a:cubicBezTo>
                  <a:cubicBezTo>
                    <a:pt x="27378" y="167"/>
                    <a:pt x="27129" y="1"/>
                    <a:pt x="2687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44"/>
            <p:cNvSpPr/>
            <p:nvPr/>
          </p:nvSpPr>
          <p:spPr>
            <a:xfrm>
              <a:off x="8585616" y="604784"/>
              <a:ext cx="246676" cy="253170"/>
            </a:xfrm>
            <a:custGeom>
              <a:avLst/>
              <a:gdLst/>
              <a:ahLst/>
              <a:cxnLst/>
              <a:rect l="l" t="t" r="r" b="b"/>
              <a:pathLst>
                <a:path w="26893" h="27601" extrusionOk="0">
                  <a:moveTo>
                    <a:pt x="12082" y="11264"/>
                  </a:moveTo>
                  <a:lnTo>
                    <a:pt x="12082" y="11264"/>
                  </a:lnTo>
                  <a:cubicBezTo>
                    <a:pt x="11937" y="11420"/>
                    <a:pt x="11771" y="11555"/>
                    <a:pt x="11584" y="11669"/>
                  </a:cubicBezTo>
                  <a:cubicBezTo>
                    <a:pt x="11750" y="11544"/>
                    <a:pt x="11926" y="11399"/>
                    <a:pt x="12082" y="11264"/>
                  </a:cubicBezTo>
                  <a:close/>
                  <a:moveTo>
                    <a:pt x="13526" y="11170"/>
                  </a:moveTo>
                  <a:cubicBezTo>
                    <a:pt x="13360" y="11441"/>
                    <a:pt x="13142" y="11669"/>
                    <a:pt x="12861" y="11866"/>
                  </a:cubicBezTo>
                  <a:cubicBezTo>
                    <a:pt x="12841" y="11887"/>
                    <a:pt x="12809" y="11898"/>
                    <a:pt x="12789" y="11908"/>
                  </a:cubicBezTo>
                  <a:cubicBezTo>
                    <a:pt x="13069" y="11700"/>
                    <a:pt x="13318" y="11451"/>
                    <a:pt x="13526" y="11170"/>
                  </a:cubicBezTo>
                  <a:close/>
                  <a:moveTo>
                    <a:pt x="17962" y="12407"/>
                  </a:moveTo>
                  <a:cubicBezTo>
                    <a:pt x="17962" y="12417"/>
                    <a:pt x="17962" y="12417"/>
                    <a:pt x="17972" y="12417"/>
                  </a:cubicBezTo>
                  <a:lnTo>
                    <a:pt x="17962" y="12417"/>
                  </a:lnTo>
                  <a:lnTo>
                    <a:pt x="17962" y="12407"/>
                  </a:lnTo>
                  <a:close/>
                  <a:moveTo>
                    <a:pt x="15749" y="12677"/>
                  </a:moveTo>
                  <a:cubicBezTo>
                    <a:pt x="15760" y="12677"/>
                    <a:pt x="15770" y="12687"/>
                    <a:pt x="15780" y="12687"/>
                  </a:cubicBezTo>
                  <a:cubicBezTo>
                    <a:pt x="15770" y="12698"/>
                    <a:pt x="15760" y="12698"/>
                    <a:pt x="15749" y="12698"/>
                  </a:cubicBezTo>
                  <a:cubicBezTo>
                    <a:pt x="15749" y="12698"/>
                    <a:pt x="15749" y="12687"/>
                    <a:pt x="15749" y="12677"/>
                  </a:cubicBezTo>
                  <a:close/>
                  <a:moveTo>
                    <a:pt x="14207" y="1"/>
                  </a:moveTo>
                  <a:cubicBezTo>
                    <a:pt x="14074" y="1"/>
                    <a:pt x="13942" y="91"/>
                    <a:pt x="13931" y="273"/>
                  </a:cubicBezTo>
                  <a:cubicBezTo>
                    <a:pt x="13807" y="2403"/>
                    <a:pt x="13744" y="4543"/>
                    <a:pt x="13734" y="6683"/>
                  </a:cubicBezTo>
                  <a:cubicBezTo>
                    <a:pt x="13589" y="7171"/>
                    <a:pt x="13433" y="7670"/>
                    <a:pt x="13298" y="8168"/>
                  </a:cubicBezTo>
                  <a:cubicBezTo>
                    <a:pt x="13163" y="8646"/>
                    <a:pt x="13028" y="9103"/>
                    <a:pt x="12768" y="9529"/>
                  </a:cubicBezTo>
                  <a:cubicBezTo>
                    <a:pt x="12508" y="9945"/>
                    <a:pt x="12165" y="10298"/>
                    <a:pt x="11812" y="10620"/>
                  </a:cubicBezTo>
                  <a:cubicBezTo>
                    <a:pt x="10514" y="11804"/>
                    <a:pt x="8810" y="12604"/>
                    <a:pt x="7065" y="12822"/>
                  </a:cubicBezTo>
                  <a:cubicBezTo>
                    <a:pt x="6556" y="12833"/>
                    <a:pt x="6036" y="12853"/>
                    <a:pt x="5527" y="12864"/>
                  </a:cubicBezTo>
                  <a:cubicBezTo>
                    <a:pt x="5270" y="12856"/>
                    <a:pt x="5012" y="12853"/>
                    <a:pt x="4754" y="12853"/>
                  </a:cubicBezTo>
                  <a:cubicBezTo>
                    <a:pt x="3255" y="12853"/>
                    <a:pt x="1756" y="12974"/>
                    <a:pt x="302" y="13134"/>
                  </a:cubicBezTo>
                  <a:cubicBezTo>
                    <a:pt x="11" y="13165"/>
                    <a:pt x="1" y="13570"/>
                    <a:pt x="302" y="13581"/>
                  </a:cubicBezTo>
                  <a:cubicBezTo>
                    <a:pt x="1220" y="13644"/>
                    <a:pt x="2133" y="13664"/>
                    <a:pt x="3048" y="13664"/>
                  </a:cubicBezTo>
                  <a:cubicBezTo>
                    <a:pt x="3479" y="13664"/>
                    <a:pt x="3910" y="13660"/>
                    <a:pt x="4343" y="13653"/>
                  </a:cubicBezTo>
                  <a:cubicBezTo>
                    <a:pt x="5122" y="13640"/>
                    <a:pt x="5914" y="13532"/>
                    <a:pt x="6697" y="13532"/>
                  </a:cubicBezTo>
                  <a:cubicBezTo>
                    <a:pt x="7157" y="13532"/>
                    <a:pt x="7613" y="13569"/>
                    <a:pt x="8062" y="13684"/>
                  </a:cubicBezTo>
                  <a:cubicBezTo>
                    <a:pt x="9724" y="14121"/>
                    <a:pt x="11189" y="14993"/>
                    <a:pt x="12321" y="16240"/>
                  </a:cubicBezTo>
                  <a:cubicBezTo>
                    <a:pt x="12498" y="16479"/>
                    <a:pt x="12664" y="16728"/>
                    <a:pt x="12809" y="16988"/>
                  </a:cubicBezTo>
                  <a:cubicBezTo>
                    <a:pt x="13402" y="18079"/>
                    <a:pt x="13557" y="19325"/>
                    <a:pt x="13682" y="20551"/>
                  </a:cubicBezTo>
                  <a:cubicBezTo>
                    <a:pt x="13692" y="20696"/>
                    <a:pt x="13703" y="20842"/>
                    <a:pt x="13713" y="20977"/>
                  </a:cubicBezTo>
                  <a:cubicBezTo>
                    <a:pt x="13713" y="21060"/>
                    <a:pt x="13724" y="21143"/>
                    <a:pt x="13724" y="21226"/>
                  </a:cubicBezTo>
                  <a:cubicBezTo>
                    <a:pt x="13724" y="21268"/>
                    <a:pt x="13734" y="21309"/>
                    <a:pt x="13744" y="21351"/>
                  </a:cubicBezTo>
                  <a:cubicBezTo>
                    <a:pt x="13776" y="21901"/>
                    <a:pt x="13807" y="22452"/>
                    <a:pt x="13827" y="23003"/>
                  </a:cubicBezTo>
                  <a:cubicBezTo>
                    <a:pt x="13827" y="23678"/>
                    <a:pt x="13817" y="24343"/>
                    <a:pt x="13796" y="25018"/>
                  </a:cubicBezTo>
                  <a:cubicBezTo>
                    <a:pt x="13796" y="25028"/>
                    <a:pt x="13807" y="25039"/>
                    <a:pt x="13807" y="25039"/>
                  </a:cubicBezTo>
                  <a:cubicBezTo>
                    <a:pt x="13765" y="25807"/>
                    <a:pt x="13765" y="26566"/>
                    <a:pt x="13859" y="27324"/>
                  </a:cubicBezTo>
                  <a:cubicBezTo>
                    <a:pt x="13880" y="27507"/>
                    <a:pt x="14016" y="27601"/>
                    <a:pt x="14151" y="27601"/>
                  </a:cubicBezTo>
                  <a:cubicBezTo>
                    <a:pt x="14284" y="27601"/>
                    <a:pt x="14415" y="27510"/>
                    <a:pt x="14430" y="27324"/>
                  </a:cubicBezTo>
                  <a:cubicBezTo>
                    <a:pt x="14482" y="26555"/>
                    <a:pt x="14492" y="25787"/>
                    <a:pt x="14503" y="25018"/>
                  </a:cubicBezTo>
                  <a:cubicBezTo>
                    <a:pt x="14544" y="24966"/>
                    <a:pt x="14575" y="24904"/>
                    <a:pt x="14586" y="24820"/>
                  </a:cubicBezTo>
                  <a:cubicBezTo>
                    <a:pt x="14669" y="23958"/>
                    <a:pt x="14659" y="23106"/>
                    <a:pt x="14617" y="22244"/>
                  </a:cubicBezTo>
                  <a:cubicBezTo>
                    <a:pt x="14690" y="21413"/>
                    <a:pt x="14773" y="20593"/>
                    <a:pt x="14825" y="19761"/>
                  </a:cubicBezTo>
                  <a:cubicBezTo>
                    <a:pt x="15344" y="17808"/>
                    <a:pt x="16362" y="15980"/>
                    <a:pt x="18087" y="14869"/>
                  </a:cubicBezTo>
                  <a:cubicBezTo>
                    <a:pt x="18648" y="14495"/>
                    <a:pt x="19260" y="14235"/>
                    <a:pt x="19915" y="14079"/>
                  </a:cubicBezTo>
                  <a:cubicBezTo>
                    <a:pt x="20310" y="13975"/>
                    <a:pt x="20715" y="13965"/>
                    <a:pt x="21120" y="13903"/>
                  </a:cubicBezTo>
                  <a:cubicBezTo>
                    <a:pt x="21473" y="13861"/>
                    <a:pt x="21816" y="13788"/>
                    <a:pt x="22159" y="13767"/>
                  </a:cubicBezTo>
                  <a:cubicBezTo>
                    <a:pt x="22283" y="13757"/>
                    <a:pt x="22408" y="13757"/>
                    <a:pt x="22522" y="13757"/>
                  </a:cubicBezTo>
                  <a:cubicBezTo>
                    <a:pt x="22792" y="13767"/>
                    <a:pt x="23052" y="13788"/>
                    <a:pt x="23322" y="13788"/>
                  </a:cubicBezTo>
                  <a:cubicBezTo>
                    <a:pt x="23400" y="13793"/>
                    <a:pt x="23478" y="13796"/>
                    <a:pt x="23557" y="13796"/>
                  </a:cubicBezTo>
                  <a:cubicBezTo>
                    <a:pt x="23636" y="13796"/>
                    <a:pt x="23717" y="13793"/>
                    <a:pt x="23800" y="13788"/>
                  </a:cubicBezTo>
                  <a:cubicBezTo>
                    <a:pt x="24250" y="13817"/>
                    <a:pt x="24699" y="13849"/>
                    <a:pt x="25149" y="13849"/>
                  </a:cubicBezTo>
                  <a:cubicBezTo>
                    <a:pt x="25665" y="13849"/>
                    <a:pt x="26182" y="13807"/>
                    <a:pt x="26698" y="13674"/>
                  </a:cubicBezTo>
                  <a:cubicBezTo>
                    <a:pt x="26893" y="13623"/>
                    <a:pt x="26866" y="13310"/>
                    <a:pt x="26657" y="13310"/>
                  </a:cubicBezTo>
                  <a:cubicBezTo>
                    <a:pt x="26653" y="13310"/>
                    <a:pt x="26650" y="13310"/>
                    <a:pt x="26646" y="13310"/>
                  </a:cubicBezTo>
                  <a:cubicBezTo>
                    <a:pt x="26231" y="13321"/>
                    <a:pt x="25805" y="13321"/>
                    <a:pt x="25379" y="13321"/>
                  </a:cubicBezTo>
                  <a:cubicBezTo>
                    <a:pt x="25348" y="13279"/>
                    <a:pt x="25296" y="13258"/>
                    <a:pt x="25223" y="13248"/>
                  </a:cubicBezTo>
                  <a:cubicBezTo>
                    <a:pt x="24856" y="13208"/>
                    <a:pt x="24491" y="13195"/>
                    <a:pt x="24126" y="13195"/>
                  </a:cubicBezTo>
                  <a:cubicBezTo>
                    <a:pt x="23728" y="13195"/>
                    <a:pt x="23329" y="13211"/>
                    <a:pt x="22927" y="13227"/>
                  </a:cubicBezTo>
                  <a:cubicBezTo>
                    <a:pt x="22896" y="13175"/>
                    <a:pt x="22834" y="13144"/>
                    <a:pt x="22740" y="13144"/>
                  </a:cubicBezTo>
                  <a:lnTo>
                    <a:pt x="22408" y="13144"/>
                  </a:lnTo>
                  <a:cubicBezTo>
                    <a:pt x="20237" y="13040"/>
                    <a:pt x="18024" y="11866"/>
                    <a:pt x="16643" y="10173"/>
                  </a:cubicBezTo>
                  <a:cubicBezTo>
                    <a:pt x="15199" y="8407"/>
                    <a:pt x="14825" y="6049"/>
                    <a:pt x="14596" y="3816"/>
                  </a:cubicBezTo>
                  <a:cubicBezTo>
                    <a:pt x="14565" y="2631"/>
                    <a:pt x="14544" y="1447"/>
                    <a:pt x="14482" y="273"/>
                  </a:cubicBezTo>
                  <a:cubicBezTo>
                    <a:pt x="14472" y="91"/>
                    <a:pt x="14339" y="1"/>
                    <a:pt x="1420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71" name="Google Shape;371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289" y="4326989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Заголовок 1"/>
          <p:cNvSpPr>
            <a:spLocks noGrp="1"/>
          </p:cNvSpPr>
          <p:nvPr>
            <p:ph type="title"/>
          </p:nvPr>
        </p:nvSpPr>
        <p:spPr>
          <a:xfrm>
            <a:off x="1914667" y="122967"/>
            <a:ext cx="5554850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Что здесь спрятано? 25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756731" y="4512326"/>
            <a:ext cx="1870722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Тапок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4" name="Рисунок 13" descr="Picture background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1" r="18897"/>
          <a:stretch/>
        </p:blipFill>
        <p:spPr bwMode="auto">
          <a:xfrm>
            <a:off x="1598372" y="844913"/>
            <a:ext cx="6187440" cy="35998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Овал 8"/>
          <p:cNvSpPr/>
          <p:nvPr/>
        </p:nvSpPr>
        <p:spPr>
          <a:xfrm>
            <a:off x="3242672" y="2155403"/>
            <a:ext cx="1028118" cy="1038069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Двенадцатиугольник 45"/>
          <p:cNvSpPr/>
          <p:nvPr/>
        </p:nvSpPr>
        <p:spPr>
          <a:xfrm>
            <a:off x="500934" y="99172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45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9" grpId="0" animBg="1"/>
      <p:bldP spid="4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32361" y="1213446"/>
            <a:ext cx="1813300" cy="3771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8" name="Google Shape;368;p44"/>
          <p:cNvGrpSpPr/>
          <p:nvPr/>
        </p:nvGrpSpPr>
        <p:grpSpPr>
          <a:xfrm>
            <a:off x="8181500" y="239725"/>
            <a:ext cx="611093" cy="618230"/>
            <a:chOff x="8221200" y="239725"/>
            <a:chExt cx="611093" cy="618230"/>
          </a:xfrm>
        </p:grpSpPr>
        <p:sp>
          <p:nvSpPr>
            <p:cNvPr id="369" name="Google Shape;369;p44"/>
            <p:cNvSpPr/>
            <p:nvPr/>
          </p:nvSpPr>
          <p:spPr>
            <a:xfrm>
              <a:off x="8221200" y="239725"/>
              <a:ext cx="466871" cy="479135"/>
            </a:xfrm>
            <a:custGeom>
              <a:avLst/>
              <a:gdLst/>
              <a:ahLst/>
              <a:cxnLst/>
              <a:rect l="l" t="t" r="r" b="b"/>
              <a:pathLst>
                <a:path w="50899" h="52236" extrusionOk="0">
                  <a:moveTo>
                    <a:pt x="22865" y="21307"/>
                  </a:moveTo>
                  <a:cubicBezTo>
                    <a:pt x="22584" y="21608"/>
                    <a:pt x="22262" y="21868"/>
                    <a:pt x="21909" y="22086"/>
                  </a:cubicBezTo>
                  <a:cubicBezTo>
                    <a:pt x="22241" y="21847"/>
                    <a:pt x="22553" y="21577"/>
                    <a:pt x="22865" y="21307"/>
                  </a:cubicBezTo>
                  <a:close/>
                  <a:moveTo>
                    <a:pt x="25586" y="21141"/>
                  </a:moveTo>
                  <a:lnTo>
                    <a:pt x="25586" y="21141"/>
                  </a:lnTo>
                  <a:cubicBezTo>
                    <a:pt x="25285" y="21650"/>
                    <a:pt x="24859" y="22086"/>
                    <a:pt x="24329" y="22460"/>
                  </a:cubicBezTo>
                  <a:cubicBezTo>
                    <a:pt x="24288" y="22491"/>
                    <a:pt x="24246" y="22512"/>
                    <a:pt x="24194" y="22543"/>
                  </a:cubicBezTo>
                  <a:cubicBezTo>
                    <a:pt x="24724" y="22138"/>
                    <a:pt x="25191" y="21660"/>
                    <a:pt x="25586" y="21141"/>
                  </a:cubicBezTo>
                  <a:close/>
                  <a:moveTo>
                    <a:pt x="33990" y="23488"/>
                  </a:moveTo>
                  <a:cubicBezTo>
                    <a:pt x="33990" y="23499"/>
                    <a:pt x="34001" y="23499"/>
                    <a:pt x="34001" y="23499"/>
                  </a:cubicBezTo>
                  <a:lnTo>
                    <a:pt x="33990" y="23499"/>
                  </a:lnTo>
                  <a:lnTo>
                    <a:pt x="33990" y="23488"/>
                  </a:lnTo>
                  <a:close/>
                  <a:moveTo>
                    <a:pt x="29793" y="23987"/>
                  </a:moveTo>
                  <a:lnTo>
                    <a:pt x="29793" y="23987"/>
                  </a:lnTo>
                  <a:cubicBezTo>
                    <a:pt x="29814" y="23997"/>
                    <a:pt x="29835" y="24008"/>
                    <a:pt x="29845" y="24018"/>
                  </a:cubicBezTo>
                  <a:cubicBezTo>
                    <a:pt x="29835" y="24029"/>
                    <a:pt x="29825" y="24039"/>
                    <a:pt x="29804" y="24049"/>
                  </a:cubicBezTo>
                  <a:lnTo>
                    <a:pt x="29804" y="24039"/>
                  </a:lnTo>
                  <a:cubicBezTo>
                    <a:pt x="29804" y="24029"/>
                    <a:pt x="29804" y="24008"/>
                    <a:pt x="29793" y="23987"/>
                  </a:cubicBezTo>
                  <a:close/>
                  <a:moveTo>
                    <a:pt x="26878" y="1"/>
                  </a:moveTo>
                  <a:cubicBezTo>
                    <a:pt x="26628" y="1"/>
                    <a:pt x="26376" y="167"/>
                    <a:pt x="26355" y="499"/>
                  </a:cubicBezTo>
                  <a:cubicBezTo>
                    <a:pt x="26126" y="4540"/>
                    <a:pt x="26002" y="8592"/>
                    <a:pt x="25991" y="12633"/>
                  </a:cubicBezTo>
                  <a:cubicBezTo>
                    <a:pt x="25700" y="13578"/>
                    <a:pt x="25410" y="14513"/>
                    <a:pt x="25150" y="15458"/>
                  </a:cubicBezTo>
                  <a:cubicBezTo>
                    <a:pt x="24901" y="16352"/>
                    <a:pt x="24641" y="17235"/>
                    <a:pt x="24153" y="18024"/>
                  </a:cubicBezTo>
                  <a:cubicBezTo>
                    <a:pt x="23664" y="18803"/>
                    <a:pt x="23020" y="19479"/>
                    <a:pt x="22345" y="20102"/>
                  </a:cubicBezTo>
                  <a:cubicBezTo>
                    <a:pt x="19894" y="22346"/>
                    <a:pt x="16663" y="23842"/>
                    <a:pt x="13370" y="24257"/>
                  </a:cubicBezTo>
                  <a:cubicBezTo>
                    <a:pt x="12393" y="24278"/>
                    <a:pt x="11427" y="24319"/>
                    <a:pt x="10451" y="24340"/>
                  </a:cubicBezTo>
                  <a:cubicBezTo>
                    <a:pt x="9975" y="24327"/>
                    <a:pt x="9499" y="24320"/>
                    <a:pt x="9023" y="24320"/>
                  </a:cubicBezTo>
                  <a:cubicBezTo>
                    <a:pt x="6181" y="24320"/>
                    <a:pt x="3337" y="24547"/>
                    <a:pt x="561" y="24849"/>
                  </a:cubicBezTo>
                  <a:cubicBezTo>
                    <a:pt x="21" y="24912"/>
                    <a:pt x="0" y="25670"/>
                    <a:pt x="561" y="25711"/>
                  </a:cubicBezTo>
                  <a:cubicBezTo>
                    <a:pt x="2341" y="25827"/>
                    <a:pt x="4106" y="25867"/>
                    <a:pt x="5874" y="25867"/>
                  </a:cubicBezTo>
                  <a:cubicBezTo>
                    <a:pt x="6654" y="25867"/>
                    <a:pt x="7435" y="25859"/>
                    <a:pt x="8217" y="25846"/>
                  </a:cubicBezTo>
                  <a:cubicBezTo>
                    <a:pt x="9697" y="25820"/>
                    <a:pt x="11197" y="25611"/>
                    <a:pt x="12684" y="25611"/>
                  </a:cubicBezTo>
                  <a:cubicBezTo>
                    <a:pt x="13546" y="25611"/>
                    <a:pt x="14404" y="25681"/>
                    <a:pt x="15250" y="25898"/>
                  </a:cubicBezTo>
                  <a:cubicBezTo>
                    <a:pt x="18387" y="26719"/>
                    <a:pt x="21161" y="28381"/>
                    <a:pt x="23311" y="30739"/>
                  </a:cubicBezTo>
                  <a:cubicBezTo>
                    <a:pt x="23654" y="31186"/>
                    <a:pt x="23955" y="31653"/>
                    <a:pt x="24225" y="32142"/>
                  </a:cubicBezTo>
                  <a:cubicBezTo>
                    <a:pt x="25358" y="34209"/>
                    <a:pt x="25659" y="36577"/>
                    <a:pt x="25887" y="38894"/>
                  </a:cubicBezTo>
                  <a:cubicBezTo>
                    <a:pt x="25908" y="39164"/>
                    <a:pt x="25929" y="39434"/>
                    <a:pt x="25950" y="39704"/>
                  </a:cubicBezTo>
                  <a:cubicBezTo>
                    <a:pt x="25950" y="39860"/>
                    <a:pt x="25960" y="40016"/>
                    <a:pt x="25960" y="40172"/>
                  </a:cubicBezTo>
                  <a:cubicBezTo>
                    <a:pt x="25960" y="40255"/>
                    <a:pt x="25981" y="40328"/>
                    <a:pt x="26002" y="40400"/>
                  </a:cubicBezTo>
                  <a:cubicBezTo>
                    <a:pt x="26074" y="41439"/>
                    <a:pt x="26126" y="42488"/>
                    <a:pt x="26168" y="43527"/>
                  </a:cubicBezTo>
                  <a:cubicBezTo>
                    <a:pt x="26158" y="44805"/>
                    <a:pt x="26137" y="46083"/>
                    <a:pt x="26116" y="47350"/>
                  </a:cubicBezTo>
                  <a:cubicBezTo>
                    <a:pt x="26116" y="47371"/>
                    <a:pt x="26116" y="47381"/>
                    <a:pt x="26116" y="47392"/>
                  </a:cubicBezTo>
                  <a:cubicBezTo>
                    <a:pt x="26054" y="48835"/>
                    <a:pt x="26043" y="50290"/>
                    <a:pt x="26220" y="51713"/>
                  </a:cubicBezTo>
                  <a:cubicBezTo>
                    <a:pt x="26262" y="52058"/>
                    <a:pt x="26520" y="52235"/>
                    <a:pt x="26774" y="52235"/>
                  </a:cubicBezTo>
                  <a:cubicBezTo>
                    <a:pt x="27023" y="52235"/>
                    <a:pt x="27269" y="52064"/>
                    <a:pt x="27300" y="51713"/>
                  </a:cubicBezTo>
                  <a:cubicBezTo>
                    <a:pt x="27415" y="50259"/>
                    <a:pt x="27425" y="48804"/>
                    <a:pt x="27435" y="47350"/>
                  </a:cubicBezTo>
                  <a:cubicBezTo>
                    <a:pt x="27518" y="47246"/>
                    <a:pt x="27591" y="47132"/>
                    <a:pt x="27602" y="46966"/>
                  </a:cubicBezTo>
                  <a:cubicBezTo>
                    <a:pt x="27757" y="45345"/>
                    <a:pt x="27747" y="43714"/>
                    <a:pt x="27664" y="42094"/>
                  </a:cubicBezTo>
                  <a:cubicBezTo>
                    <a:pt x="27789" y="40525"/>
                    <a:pt x="27955" y="38967"/>
                    <a:pt x="28059" y="37398"/>
                  </a:cubicBezTo>
                  <a:cubicBezTo>
                    <a:pt x="29035" y="33700"/>
                    <a:pt x="30967" y="30251"/>
                    <a:pt x="34219" y="28132"/>
                  </a:cubicBezTo>
                  <a:cubicBezTo>
                    <a:pt x="35289" y="27436"/>
                    <a:pt x="36442" y="26937"/>
                    <a:pt x="37678" y="26636"/>
                  </a:cubicBezTo>
                  <a:cubicBezTo>
                    <a:pt x="38436" y="26459"/>
                    <a:pt x="39205" y="26428"/>
                    <a:pt x="39974" y="26314"/>
                  </a:cubicBezTo>
                  <a:cubicBezTo>
                    <a:pt x="40628" y="26231"/>
                    <a:pt x="41272" y="26096"/>
                    <a:pt x="41937" y="26054"/>
                  </a:cubicBezTo>
                  <a:cubicBezTo>
                    <a:pt x="42166" y="26044"/>
                    <a:pt x="42394" y="26033"/>
                    <a:pt x="42623" y="26023"/>
                  </a:cubicBezTo>
                  <a:cubicBezTo>
                    <a:pt x="43121" y="26054"/>
                    <a:pt x="43620" y="26096"/>
                    <a:pt x="44129" y="26106"/>
                  </a:cubicBezTo>
                  <a:lnTo>
                    <a:pt x="45033" y="26106"/>
                  </a:lnTo>
                  <a:cubicBezTo>
                    <a:pt x="45871" y="26154"/>
                    <a:pt x="46710" y="26210"/>
                    <a:pt x="47549" y="26210"/>
                  </a:cubicBezTo>
                  <a:cubicBezTo>
                    <a:pt x="48540" y="26210"/>
                    <a:pt x="49533" y="26132"/>
                    <a:pt x="50528" y="25867"/>
                  </a:cubicBezTo>
                  <a:cubicBezTo>
                    <a:pt x="50899" y="25775"/>
                    <a:pt x="50831" y="25181"/>
                    <a:pt x="50445" y="25181"/>
                  </a:cubicBezTo>
                  <a:cubicBezTo>
                    <a:pt x="50441" y="25181"/>
                    <a:pt x="50438" y="25182"/>
                    <a:pt x="50435" y="25182"/>
                  </a:cubicBezTo>
                  <a:cubicBezTo>
                    <a:pt x="49624" y="25202"/>
                    <a:pt x="48835" y="25213"/>
                    <a:pt x="48035" y="25213"/>
                  </a:cubicBezTo>
                  <a:cubicBezTo>
                    <a:pt x="47962" y="25140"/>
                    <a:pt x="47869" y="25088"/>
                    <a:pt x="47734" y="25078"/>
                  </a:cubicBezTo>
                  <a:cubicBezTo>
                    <a:pt x="47007" y="25000"/>
                    <a:pt x="46282" y="24974"/>
                    <a:pt x="45559" y="24974"/>
                  </a:cubicBezTo>
                  <a:cubicBezTo>
                    <a:pt x="44835" y="24974"/>
                    <a:pt x="44113" y="25000"/>
                    <a:pt x="43392" y="25026"/>
                  </a:cubicBezTo>
                  <a:cubicBezTo>
                    <a:pt x="43319" y="24932"/>
                    <a:pt x="43205" y="24870"/>
                    <a:pt x="43038" y="24870"/>
                  </a:cubicBezTo>
                  <a:lnTo>
                    <a:pt x="42405" y="24870"/>
                  </a:lnTo>
                  <a:cubicBezTo>
                    <a:pt x="38291" y="24673"/>
                    <a:pt x="34094" y="22460"/>
                    <a:pt x="31497" y="19260"/>
                  </a:cubicBezTo>
                  <a:cubicBezTo>
                    <a:pt x="28765" y="15905"/>
                    <a:pt x="28048" y="11438"/>
                    <a:pt x="27612" y="7210"/>
                  </a:cubicBezTo>
                  <a:cubicBezTo>
                    <a:pt x="27560" y="4977"/>
                    <a:pt x="27508" y="2743"/>
                    <a:pt x="27394" y="499"/>
                  </a:cubicBezTo>
                  <a:cubicBezTo>
                    <a:pt x="27378" y="167"/>
                    <a:pt x="27129" y="1"/>
                    <a:pt x="2687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44"/>
            <p:cNvSpPr/>
            <p:nvPr/>
          </p:nvSpPr>
          <p:spPr>
            <a:xfrm>
              <a:off x="8585616" y="604784"/>
              <a:ext cx="246676" cy="253170"/>
            </a:xfrm>
            <a:custGeom>
              <a:avLst/>
              <a:gdLst/>
              <a:ahLst/>
              <a:cxnLst/>
              <a:rect l="l" t="t" r="r" b="b"/>
              <a:pathLst>
                <a:path w="26893" h="27601" extrusionOk="0">
                  <a:moveTo>
                    <a:pt x="12082" y="11264"/>
                  </a:moveTo>
                  <a:lnTo>
                    <a:pt x="12082" y="11264"/>
                  </a:lnTo>
                  <a:cubicBezTo>
                    <a:pt x="11937" y="11420"/>
                    <a:pt x="11771" y="11555"/>
                    <a:pt x="11584" y="11669"/>
                  </a:cubicBezTo>
                  <a:cubicBezTo>
                    <a:pt x="11750" y="11544"/>
                    <a:pt x="11926" y="11399"/>
                    <a:pt x="12082" y="11264"/>
                  </a:cubicBezTo>
                  <a:close/>
                  <a:moveTo>
                    <a:pt x="13526" y="11170"/>
                  </a:moveTo>
                  <a:cubicBezTo>
                    <a:pt x="13360" y="11441"/>
                    <a:pt x="13142" y="11669"/>
                    <a:pt x="12861" y="11866"/>
                  </a:cubicBezTo>
                  <a:cubicBezTo>
                    <a:pt x="12841" y="11887"/>
                    <a:pt x="12809" y="11898"/>
                    <a:pt x="12789" y="11908"/>
                  </a:cubicBezTo>
                  <a:cubicBezTo>
                    <a:pt x="13069" y="11700"/>
                    <a:pt x="13318" y="11451"/>
                    <a:pt x="13526" y="11170"/>
                  </a:cubicBezTo>
                  <a:close/>
                  <a:moveTo>
                    <a:pt x="17962" y="12407"/>
                  </a:moveTo>
                  <a:cubicBezTo>
                    <a:pt x="17962" y="12417"/>
                    <a:pt x="17962" y="12417"/>
                    <a:pt x="17972" y="12417"/>
                  </a:cubicBezTo>
                  <a:lnTo>
                    <a:pt x="17962" y="12417"/>
                  </a:lnTo>
                  <a:lnTo>
                    <a:pt x="17962" y="12407"/>
                  </a:lnTo>
                  <a:close/>
                  <a:moveTo>
                    <a:pt x="15749" y="12677"/>
                  </a:moveTo>
                  <a:cubicBezTo>
                    <a:pt x="15760" y="12677"/>
                    <a:pt x="15770" y="12687"/>
                    <a:pt x="15780" y="12687"/>
                  </a:cubicBezTo>
                  <a:cubicBezTo>
                    <a:pt x="15770" y="12698"/>
                    <a:pt x="15760" y="12698"/>
                    <a:pt x="15749" y="12698"/>
                  </a:cubicBezTo>
                  <a:cubicBezTo>
                    <a:pt x="15749" y="12698"/>
                    <a:pt x="15749" y="12687"/>
                    <a:pt x="15749" y="12677"/>
                  </a:cubicBezTo>
                  <a:close/>
                  <a:moveTo>
                    <a:pt x="14207" y="1"/>
                  </a:moveTo>
                  <a:cubicBezTo>
                    <a:pt x="14074" y="1"/>
                    <a:pt x="13942" y="91"/>
                    <a:pt x="13931" y="273"/>
                  </a:cubicBezTo>
                  <a:cubicBezTo>
                    <a:pt x="13807" y="2403"/>
                    <a:pt x="13744" y="4543"/>
                    <a:pt x="13734" y="6683"/>
                  </a:cubicBezTo>
                  <a:cubicBezTo>
                    <a:pt x="13589" y="7171"/>
                    <a:pt x="13433" y="7670"/>
                    <a:pt x="13298" y="8168"/>
                  </a:cubicBezTo>
                  <a:cubicBezTo>
                    <a:pt x="13163" y="8646"/>
                    <a:pt x="13028" y="9103"/>
                    <a:pt x="12768" y="9529"/>
                  </a:cubicBezTo>
                  <a:cubicBezTo>
                    <a:pt x="12508" y="9945"/>
                    <a:pt x="12165" y="10298"/>
                    <a:pt x="11812" y="10620"/>
                  </a:cubicBezTo>
                  <a:cubicBezTo>
                    <a:pt x="10514" y="11804"/>
                    <a:pt x="8810" y="12604"/>
                    <a:pt x="7065" y="12822"/>
                  </a:cubicBezTo>
                  <a:cubicBezTo>
                    <a:pt x="6556" y="12833"/>
                    <a:pt x="6036" y="12853"/>
                    <a:pt x="5527" y="12864"/>
                  </a:cubicBezTo>
                  <a:cubicBezTo>
                    <a:pt x="5270" y="12856"/>
                    <a:pt x="5012" y="12853"/>
                    <a:pt x="4754" y="12853"/>
                  </a:cubicBezTo>
                  <a:cubicBezTo>
                    <a:pt x="3255" y="12853"/>
                    <a:pt x="1756" y="12974"/>
                    <a:pt x="302" y="13134"/>
                  </a:cubicBezTo>
                  <a:cubicBezTo>
                    <a:pt x="11" y="13165"/>
                    <a:pt x="1" y="13570"/>
                    <a:pt x="302" y="13581"/>
                  </a:cubicBezTo>
                  <a:cubicBezTo>
                    <a:pt x="1220" y="13644"/>
                    <a:pt x="2133" y="13664"/>
                    <a:pt x="3048" y="13664"/>
                  </a:cubicBezTo>
                  <a:cubicBezTo>
                    <a:pt x="3479" y="13664"/>
                    <a:pt x="3910" y="13660"/>
                    <a:pt x="4343" y="13653"/>
                  </a:cubicBezTo>
                  <a:cubicBezTo>
                    <a:pt x="5122" y="13640"/>
                    <a:pt x="5914" y="13532"/>
                    <a:pt x="6697" y="13532"/>
                  </a:cubicBezTo>
                  <a:cubicBezTo>
                    <a:pt x="7157" y="13532"/>
                    <a:pt x="7613" y="13569"/>
                    <a:pt x="8062" y="13684"/>
                  </a:cubicBezTo>
                  <a:cubicBezTo>
                    <a:pt x="9724" y="14121"/>
                    <a:pt x="11189" y="14993"/>
                    <a:pt x="12321" y="16240"/>
                  </a:cubicBezTo>
                  <a:cubicBezTo>
                    <a:pt x="12498" y="16479"/>
                    <a:pt x="12664" y="16728"/>
                    <a:pt x="12809" y="16988"/>
                  </a:cubicBezTo>
                  <a:cubicBezTo>
                    <a:pt x="13402" y="18079"/>
                    <a:pt x="13557" y="19325"/>
                    <a:pt x="13682" y="20551"/>
                  </a:cubicBezTo>
                  <a:cubicBezTo>
                    <a:pt x="13692" y="20696"/>
                    <a:pt x="13703" y="20842"/>
                    <a:pt x="13713" y="20977"/>
                  </a:cubicBezTo>
                  <a:cubicBezTo>
                    <a:pt x="13713" y="21060"/>
                    <a:pt x="13724" y="21143"/>
                    <a:pt x="13724" y="21226"/>
                  </a:cubicBezTo>
                  <a:cubicBezTo>
                    <a:pt x="13724" y="21268"/>
                    <a:pt x="13734" y="21309"/>
                    <a:pt x="13744" y="21351"/>
                  </a:cubicBezTo>
                  <a:cubicBezTo>
                    <a:pt x="13776" y="21901"/>
                    <a:pt x="13807" y="22452"/>
                    <a:pt x="13827" y="23003"/>
                  </a:cubicBezTo>
                  <a:cubicBezTo>
                    <a:pt x="13827" y="23678"/>
                    <a:pt x="13817" y="24343"/>
                    <a:pt x="13796" y="25018"/>
                  </a:cubicBezTo>
                  <a:cubicBezTo>
                    <a:pt x="13796" y="25028"/>
                    <a:pt x="13807" y="25039"/>
                    <a:pt x="13807" y="25039"/>
                  </a:cubicBezTo>
                  <a:cubicBezTo>
                    <a:pt x="13765" y="25807"/>
                    <a:pt x="13765" y="26566"/>
                    <a:pt x="13859" y="27324"/>
                  </a:cubicBezTo>
                  <a:cubicBezTo>
                    <a:pt x="13880" y="27507"/>
                    <a:pt x="14016" y="27601"/>
                    <a:pt x="14151" y="27601"/>
                  </a:cubicBezTo>
                  <a:cubicBezTo>
                    <a:pt x="14284" y="27601"/>
                    <a:pt x="14415" y="27510"/>
                    <a:pt x="14430" y="27324"/>
                  </a:cubicBezTo>
                  <a:cubicBezTo>
                    <a:pt x="14482" y="26555"/>
                    <a:pt x="14492" y="25787"/>
                    <a:pt x="14503" y="25018"/>
                  </a:cubicBezTo>
                  <a:cubicBezTo>
                    <a:pt x="14544" y="24966"/>
                    <a:pt x="14575" y="24904"/>
                    <a:pt x="14586" y="24820"/>
                  </a:cubicBezTo>
                  <a:cubicBezTo>
                    <a:pt x="14669" y="23958"/>
                    <a:pt x="14659" y="23106"/>
                    <a:pt x="14617" y="22244"/>
                  </a:cubicBezTo>
                  <a:cubicBezTo>
                    <a:pt x="14690" y="21413"/>
                    <a:pt x="14773" y="20593"/>
                    <a:pt x="14825" y="19761"/>
                  </a:cubicBezTo>
                  <a:cubicBezTo>
                    <a:pt x="15344" y="17808"/>
                    <a:pt x="16362" y="15980"/>
                    <a:pt x="18087" y="14869"/>
                  </a:cubicBezTo>
                  <a:cubicBezTo>
                    <a:pt x="18648" y="14495"/>
                    <a:pt x="19260" y="14235"/>
                    <a:pt x="19915" y="14079"/>
                  </a:cubicBezTo>
                  <a:cubicBezTo>
                    <a:pt x="20310" y="13975"/>
                    <a:pt x="20715" y="13965"/>
                    <a:pt x="21120" y="13903"/>
                  </a:cubicBezTo>
                  <a:cubicBezTo>
                    <a:pt x="21473" y="13861"/>
                    <a:pt x="21816" y="13788"/>
                    <a:pt x="22159" y="13767"/>
                  </a:cubicBezTo>
                  <a:cubicBezTo>
                    <a:pt x="22283" y="13757"/>
                    <a:pt x="22408" y="13757"/>
                    <a:pt x="22522" y="13757"/>
                  </a:cubicBezTo>
                  <a:cubicBezTo>
                    <a:pt x="22792" y="13767"/>
                    <a:pt x="23052" y="13788"/>
                    <a:pt x="23322" y="13788"/>
                  </a:cubicBezTo>
                  <a:cubicBezTo>
                    <a:pt x="23400" y="13793"/>
                    <a:pt x="23478" y="13796"/>
                    <a:pt x="23557" y="13796"/>
                  </a:cubicBezTo>
                  <a:cubicBezTo>
                    <a:pt x="23636" y="13796"/>
                    <a:pt x="23717" y="13793"/>
                    <a:pt x="23800" y="13788"/>
                  </a:cubicBezTo>
                  <a:cubicBezTo>
                    <a:pt x="24250" y="13817"/>
                    <a:pt x="24699" y="13849"/>
                    <a:pt x="25149" y="13849"/>
                  </a:cubicBezTo>
                  <a:cubicBezTo>
                    <a:pt x="25665" y="13849"/>
                    <a:pt x="26182" y="13807"/>
                    <a:pt x="26698" y="13674"/>
                  </a:cubicBezTo>
                  <a:cubicBezTo>
                    <a:pt x="26893" y="13623"/>
                    <a:pt x="26866" y="13310"/>
                    <a:pt x="26657" y="13310"/>
                  </a:cubicBezTo>
                  <a:cubicBezTo>
                    <a:pt x="26653" y="13310"/>
                    <a:pt x="26650" y="13310"/>
                    <a:pt x="26646" y="13310"/>
                  </a:cubicBezTo>
                  <a:cubicBezTo>
                    <a:pt x="26231" y="13321"/>
                    <a:pt x="25805" y="13321"/>
                    <a:pt x="25379" y="13321"/>
                  </a:cubicBezTo>
                  <a:cubicBezTo>
                    <a:pt x="25348" y="13279"/>
                    <a:pt x="25296" y="13258"/>
                    <a:pt x="25223" y="13248"/>
                  </a:cubicBezTo>
                  <a:cubicBezTo>
                    <a:pt x="24856" y="13208"/>
                    <a:pt x="24491" y="13195"/>
                    <a:pt x="24126" y="13195"/>
                  </a:cubicBezTo>
                  <a:cubicBezTo>
                    <a:pt x="23728" y="13195"/>
                    <a:pt x="23329" y="13211"/>
                    <a:pt x="22927" y="13227"/>
                  </a:cubicBezTo>
                  <a:cubicBezTo>
                    <a:pt x="22896" y="13175"/>
                    <a:pt x="22834" y="13144"/>
                    <a:pt x="22740" y="13144"/>
                  </a:cubicBezTo>
                  <a:lnTo>
                    <a:pt x="22408" y="13144"/>
                  </a:lnTo>
                  <a:cubicBezTo>
                    <a:pt x="20237" y="13040"/>
                    <a:pt x="18024" y="11866"/>
                    <a:pt x="16643" y="10173"/>
                  </a:cubicBezTo>
                  <a:cubicBezTo>
                    <a:pt x="15199" y="8407"/>
                    <a:pt x="14825" y="6049"/>
                    <a:pt x="14596" y="3816"/>
                  </a:cubicBezTo>
                  <a:cubicBezTo>
                    <a:pt x="14565" y="2631"/>
                    <a:pt x="14544" y="1447"/>
                    <a:pt x="14482" y="273"/>
                  </a:cubicBezTo>
                  <a:cubicBezTo>
                    <a:pt x="14472" y="91"/>
                    <a:pt x="14339" y="1"/>
                    <a:pt x="1420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71" name="Google Shape;371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289" y="4326989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Заголовок 1"/>
          <p:cNvSpPr>
            <a:spLocks noGrp="1"/>
          </p:cNvSpPr>
          <p:nvPr>
            <p:ph type="title"/>
          </p:nvPr>
        </p:nvSpPr>
        <p:spPr>
          <a:xfrm>
            <a:off x="1914667" y="122967"/>
            <a:ext cx="5554850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Что здесь спрятано? 30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756731" y="4512326"/>
            <a:ext cx="1870722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Птичка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3" name="Рисунок 12" descr="Picture background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2"/>
          <a:stretch/>
        </p:blipFill>
        <p:spPr bwMode="auto">
          <a:xfrm>
            <a:off x="1650124" y="844913"/>
            <a:ext cx="6083935" cy="35998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Овал 8"/>
          <p:cNvSpPr/>
          <p:nvPr/>
        </p:nvSpPr>
        <p:spPr>
          <a:xfrm>
            <a:off x="1594766" y="1749866"/>
            <a:ext cx="2428034" cy="2451535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Двенадцатиугольник 45"/>
          <p:cNvSpPr/>
          <p:nvPr/>
        </p:nvSpPr>
        <p:spPr>
          <a:xfrm>
            <a:off x="500934" y="99172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07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9" grpId="0" animBg="1"/>
      <p:bldP spid="4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30700" y="4637277"/>
            <a:ext cx="1813300" cy="377125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45"/>
          <p:cNvSpPr/>
          <p:nvPr/>
        </p:nvSpPr>
        <p:spPr>
          <a:xfrm>
            <a:off x="8624832" y="174180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02" name="Google Shape;402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289" y="253489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45"/>
          <p:cNvSpPr/>
          <p:nvPr/>
        </p:nvSpPr>
        <p:spPr>
          <a:xfrm>
            <a:off x="321650" y="4217488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45"/>
          <p:cNvSpPr/>
          <p:nvPr/>
        </p:nvSpPr>
        <p:spPr>
          <a:xfrm>
            <a:off x="690957" y="4555005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512885" y="284589"/>
            <a:ext cx="5554850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Транспорт 5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54949" y="4329944"/>
            <a:ext cx="1870722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Танк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4" name="Двенадцатиугольник 13"/>
          <p:cNvSpPr/>
          <p:nvPr/>
        </p:nvSpPr>
        <p:spPr>
          <a:xfrm>
            <a:off x="7662944" y="309597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195974" y="1403429"/>
            <a:ext cx="4188672" cy="163121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В нем везде проехать можно,</a:t>
            </a:r>
          </a:p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Ведь броней укрыт надежно,</a:t>
            </a:r>
          </a:p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С гусеничным ходом он</a:t>
            </a:r>
          </a:p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И пушкою вооружен.  </a:t>
            </a: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48" b="8021"/>
          <a:stretch/>
        </p:blipFill>
        <p:spPr bwMode="auto">
          <a:xfrm>
            <a:off x="2133089" y="1108263"/>
            <a:ext cx="4314441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30700" y="4637277"/>
            <a:ext cx="1813300" cy="377125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45"/>
          <p:cNvSpPr/>
          <p:nvPr/>
        </p:nvSpPr>
        <p:spPr>
          <a:xfrm>
            <a:off x="8624832" y="174180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02" name="Google Shape;402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289" y="253489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45"/>
          <p:cNvSpPr/>
          <p:nvPr/>
        </p:nvSpPr>
        <p:spPr>
          <a:xfrm>
            <a:off x="321650" y="4217488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45"/>
          <p:cNvSpPr/>
          <p:nvPr/>
        </p:nvSpPr>
        <p:spPr>
          <a:xfrm>
            <a:off x="690957" y="4555005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512885" y="284589"/>
            <a:ext cx="5554850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Транспорт 10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54949" y="4329944"/>
            <a:ext cx="1870722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Баранка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4" name="Двенадцатиугольник 13"/>
          <p:cNvSpPr/>
          <p:nvPr/>
        </p:nvSpPr>
        <p:spPr>
          <a:xfrm>
            <a:off x="7662944" y="309597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48374" y="1486556"/>
            <a:ext cx="4188672" cy="101566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Это и хлебобулочное изделие, и рулевое колесо автомобиля. Что это?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246" y="1815086"/>
            <a:ext cx="18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9" t="9127" r="14081" b="8516"/>
          <a:stretch/>
        </p:blipFill>
        <p:spPr bwMode="auto">
          <a:xfrm>
            <a:off x="4442710" y="1815086"/>
            <a:ext cx="2397198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373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30700" y="4637277"/>
            <a:ext cx="1813300" cy="377125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45"/>
          <p:cNvSpPr/>
          <p:nvPr/>
        </p:nvSpPr>
        <p:spPr>
          <a:xfrm>
            <a:off x="8624832" y="174180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02" name="Google Shape;402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289" y="253489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45"/>
          <p:cNvSpPr/>
          <p:nvPr/>
        </p:nvSpPr>
        <p:spPr>
          <a:xfrm>
            <a:off x="321650" y="4217488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45"/>
          <p:cNvSpPr/>
          <p:nvPr/>
        </p:nvSpPr>
        <p:spPr>
          <a:xfrm>
            <a:off x="690957" y="4555005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512883" y="170976"/>
            <a:ext cx="5554850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Транспорт 15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94202" y="4437222"/>
            <a:ext cx="3392215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Запорожец синего цвета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4" name="Двенадцатиугольник 13"/>
          <p:cNvSpPr/>
          <p:nvPr/>
        </p:nvSpPr>
        <p:spPr>
          <a:xfrm>
            <a:off x="7662944" y="309597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48374" y="1486556"/>
            <a:ext cx="4188672" cy="101566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Какой автомобиль был у папы дяди Фёдора в мультфильмах о Простоквашино?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 descr="Picture background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605" y="816489"/>
            <a:ext cx="5399405" cy="3599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1784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30700" y="4637277"/>
            <a:ext cx="1813300" cy="377125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45"/>
          <p:cNvSpPr/>
          <p:nvPr/>
        </p:nvSpPr>
        <p:spPr>
          <a:xfrm>
            <a:off x="8624832" y="174180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02" name="Google Shape;402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289" y="253489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45"/>
          <p:cNvSpPr/>
          <p:nvPr/>
        </p:nvSpPr>
        <p:spPr>
          <a:xfrm>
            <a:off x="321650" y="4217488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45"/>
          <p:cNvSpPr/>
          <p:nvPr/>
        </p:nvSpPr>
        <p:spPr>
          <a:xfrm>
            <a:off x="690957" y="4555005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512883" y="170976"/>
            <a:ext cx="5554850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Транспорт 20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947" y="4471302"/>
            <a:ext cx="2289525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 печке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4" name="Двенадцатиугольник 13"/>
          <p:cNvSpPr/>
          <p:nvPr/>
        </p:nvSpPr>
        <p:spPr>
          <a:xfrm>
            <a:off x="7662944" y="309597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48374" y="1486556"/>
            <a:ext cx="4188672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На чем ехал Емеля к царю во дворец?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 descr="Picture background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361" y="871487"/>
            <a:ext cx="4798695" cy="3599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76922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30700" y="4637277"/>
            <a:ext cx="1813300" cy="377125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45"/>
          <p:cNvSpPr/>
          <p:nvPr/>
        </p:nvSpPr>
        <p:spPr>
          <a:xfrm>
            <a:off x="8624832" y="174180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02" name="Google Shape;402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289" y="253489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45"/>
          <p:cNvSpPr/>
          <p:nvPr/>
        </p:nvSpPr>
        <p:spPr>
          <a:xfrm>
            <a:off x="321650" y="4217488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45"/>
          <p:cNvSpPr/>
          <p:nvPr/>
        </p:nvSpPr>
        <p:spPr>
          <a:xfrm>
            <a:off x="690957" y="4555005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512883" y="170976"/>
            <a:ext cx="5554850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Транспорт 25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80447" y="4529999"/>
            <a:ext cx="3324526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 розовом кабриолете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4" name="Двенадцатиугольник 13"/>
          <p:cNvSpPr/>
          <p:nvPr/>
        </p:nvSpPr>
        <p:spPr>
          <a:xfrm>
            <a:off x="7662944" y="309597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48374" y="1486556"/>
            <a:ext cx="4188672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На какой машине ездила Барби, в одноименном фильме?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 descr="Picture background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2" r="9825"/>
          <a:stretch/>
        </p:blipFill>
        <p:spPr bwMode="auto">
          <a:xfrm>
            <a:off x="1415347" y="873956"/>
            <a:ext cx="6054725" cy="35998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8872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30700" y="4637277"/>
            <a:ext cx="1813300" cy="377125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45"/>
          <p:cNvSpPr/>
          <p:nvPr/>
        </p:nvSpPr>
        <p:spPr>
          <a:xfrm>
            <a:off x="8624832" y="174180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02" name="Google Shape;402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289" y="253489"/>
            <a:ext cx="345702" cy="563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45"/>
          <p:cNvSpPr/>
          <p:nvPr/>
        </p:nvSpPr>
        <p:spPr>
          <a:xfrm>
            <a:off x="321650" y="4217488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45"/>
          <p:cNvSpPr/>
          <p:nvPr/>
        </p:nvSpPr>
        <p:spPr>
          <a:xfrm>
            <a:off x="690957" y="4555005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512883" y="170976"/>
            <a:ext cx="5554850" cy="531900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Транспорт 30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96659" y="4529999"/>
            <a:ext cx="2387298" cy="40011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  <a:effectLst>
            <a:softEdge rad="3175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Велосипед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4" name="Двенадцатиугольник 13"/>
          <p:cNvSpPr/>
          <p:nvPr/>
        </p:nvSpPr>
        <p:spPr>
          <a:xfrm>
            <a:off x="7662944" y="309597"/>
            <a:ext cx="1093832" cy="1093832"/>
          </a:xfrm>
          <a:prstGeom prst="dodecag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48374" y="1486556"/>
            <a:ext cx="4188672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Какой любимый транспорт у кота Леопольда?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 descr="Picture background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082" y="899025"/>
            <a:ext cx="3691255" cy="3599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96141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626877" y="903600"/>
            <a:ext cx="3514026" cy="103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07326" y="305977"/>
            <a:ext cx="2762400" cy="152285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40"/>
          <p:cNvSpPr/>
          <p:nvPr/>
        </p:nvSpPr>
        <p:spPr>
          <a:xfrm>
            <a:off x="7733500" y="3610713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40"/>
          <p:cNvSpPr/>
          <p:nvPr/>
        </p:nvSpPr>
        <p:spPr>
          <a:xfrm>
            <a:off x="8102807" y="3948230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65" name="Google Shape;265;p40"/>
          <p:cNvGrpSpPr/>
          <p:nvPr/>
        </p:nvGrpSpPr>
        <p:grpSpPr>
          <a:xfrm>
            <a:off x="826875" y="305984"/>
            <a:ext cx="460203" cy="458037"/>
            <a:chOff x="1337225" y="3741325"/>
            <a:chExt cx="1242450" cy="1236600"/>
          </a:xfrm>
        </p:grpSpPr>
        <p:sp>
          <p:nvSpPr>
            <p:cNvPr id="266" name="Google Shape;266;p40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40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40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40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40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40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40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40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40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40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40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40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40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40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40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40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40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40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40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40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40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40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40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40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7" name="Заголовок 1"/>
          <p:cNvSpPr>
            <a:spLocks noGrp="1"/>
          </p:cNvSpPr>
          <p:nvPr>
            <p:ph type="title"/>
          </p:nvPr>
        </p:nvSpPr>
        <p:spPr>
          <a:xfrm>
            <a:off x="1512883" y="170975"/>
            <a:ext cx="5554850" cy="847333"/>
          </a:xfrm>
        </p:spPr>
        <p:txBody>
          <a:bodyPr/>
          <a:lstStyle/>
          <a:p>
            <a:r>
              <a:rPr lang="ru-RU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</a:rPr>
              <a:t>Ассоциации 5</a:t>
            </a:r>
            <a:endParaRPr lang="ru-RU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+mj-lt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337892" y="4502290"/>
            <a:ext cx="1904832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Букет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0" name="Двенадцатиугольник 39"/>
          <p:cNvSpPr/>
          <p:nvPr/>
        </p:nvSpPr>
        <p:spPr>
          <a:xfrm>
            <a:off x="7139114" y="470992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2662413" y="2079229"/>
            <a:ext cx="3255790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Цветы, упаковка, ленточка, розы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2" name="Рисунок 41" descr="Picture background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210" y="903600"/>
            <a:ext cx="6420485" cy="35998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626877" y="903600"/>
            <a:ext cx="3514026" cy="103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07326" y="305977"/>
            <a:ext cx="2762400" cy="152285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40"/>
          <p:cNvSpPr/>
          <p:nvPr/>
        </p:nvSpPr>
        <p:spPr>
          <a:xfrm>
            <a:off x="7733500" y="3610713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40"/>
          <p:cNvSpPr/>
          <p:nvPr/>
        </p:nvSpPr>
        <p:spPr>
          <a:xfrm>
            <a:off x="8102807" y="3948230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65" name="Google Shape;265;p40"/>
          <p:cNvGrpSpPr/>
          <p:nvPr/>
        </p:nvGrpSpPr>
        <p:grpSpPr>
          <a:xfrm>
            <a:off x="826875" y="305984"/>
            <a:ext cx="460203" cy="458037"/>
            <a:chOff x="1337225" y="3741325"/>
            <a:chExt cx="1242450" cy="1236600"/>
          </a:xfrm>
        </p:grpSpPr>
        <p:sp>
          <p:nvSpPr>
            <p:cNvPr id="266" name="Google Shape;266;p40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40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40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40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40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40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40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40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40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40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40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40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40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40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40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40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40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40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40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40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40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40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40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40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7" name="Заголовок 1"/>
          <p:cNvSpPr>
            <a:spLocks noGrp="1"/>
          </p:cNvSpPr>
          <p:nvPr>
            <p:ph type="title"/>
          </p:nvPr>
        </p:nvSpPr>
        <p:spPr>
          <a:xfrm>
            <a:off x="1512883" y="170975"/>
            <a:ext cx="5554850" cy="847333"/>
          </a:xfrm>
        </p:spPr>
        <p:txBody>
          <a:bodyPr/>
          <a:lstStyle/>
          <a:p>
            <a:r>
              <a:rPr lang="ru-RU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</a:rPr>
              <a:t>Ассоциации 10</a:t>
            </a:r>
            <a:endParaRPr lang="ru-RU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+mj-lt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337891" y="4656871"/>
            <a:ext cx="1904832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Картина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0" name="Двенадцатиугольник 39"/>
          <p:cNvSpPr/>
          <p:nvPr/>
        </p:nvSpPr>
        <p:spPr>
          <a:xfrm>
            <a:off x="7139114" y="470992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2662413" y="2079229"/>
            <a:ext cx="3255790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Холст, краски, пейзаж, галерея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4" name="Рисунок 43" descr="https://png.klev.club/uploads/posts/2024-03/png-klev-club-p-kartina-png-7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365" y="970965"/>
            <a:ext cx="4667885" cy="35998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144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626877" y="903600"/>
            <a:ext cx="3514026" cy="103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07326" y="305977"/>
            <a:ext cx="2762400" cy="152285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40"/>
          <p:cNvSpPr/>
          <p:nvPr/>
        </p:nvSpPr>
        <p:spPr>
          <a:xfrm>
            <a:off x="7733500" y="3610713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40"/>
          <p:cNvSpPr/>
          <p:nvPr/>
        </p:nvSpPr>
        <p:spPr>
          <a:xfrm>
            <a:off x="8102807" y="3948230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65" name="Google Shape;265;p40"/>
          <p:cNvGrpSpPr/>
          <p:nvPr/>
        </p:nvGrpSpPr>
        <p:grpSpPr>
          <a:xfrm>
            <a:off x="826875" y="305984"/>
            <a:ext cx="460203" cy="458037"/>
            <a:chOff x="1337225" y="3741325"/>
            <a:chExt cx="1242450" cy="1236600"/>
          </a:xfrm>
        </p:grpSpPr>
        <p:sp>
          <p:nvSpPr>
            <p:cNvPr id="266" name="Google Shape;266;p40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40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40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40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40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40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40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40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40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40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40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40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40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40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40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40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40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40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40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40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40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40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40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40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7" name="Заголовок 1"/>
          <p:cNvSpPr>
            <a:spLocks noGrp="1"/>
          </p:cNvSpPr>
          <p:nvPr>
            <p:ph type="title"/>
          </p:nvPr>
        </p:nvSpPr>
        <p:spPr>
          <a:xfrm>
            <a:off x="1512883" y="170975"/>
            <a:ext cx="5554850" cy="847333"/>
          </a:xfrm>
        </p:spPr>
        <p:txBody>
          <a:bodyPr/>
          <a:lstStyle/>
          <a:p>
            <a:r>
              <a:rPr lang="ru-RU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</a:rPr>
              <a:t>Ассоциации 15</a:t>
            </a:r>
            <a:endParaRPr lang="ru-RU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+mj-lt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337891" y="4656871"/>
            <a:ext cx="1904832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Подарок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0" name="Двенадцатиугольник 39"/>
          <p:cNvSpPr/>
          <p:nvPr/>
        </p:nvSpPr>
        <p:spPr>
          <a:xfrm>
            <a:off x="7139114" y="470992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2662413" y="2079229"/>
            <a:ext cx="3255790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Бант, коробка, поздравление, сюрприз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2" name="Рисунок 41" descr="Picture background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279" y="1593950"/>
            <a:ext cx="3234055" cy="23863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774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626877" y="903600"/>
            <a:ext cx="3514026" cy="103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07326" y="305977"/>
            <a:ext cx="2762400" cy="152285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40"/>
          <p:cNvSpPr/>
          <p:nvPr/>
        </p:nvSpPr>
        <p:spPr>
          <a:xfrm>
            <a:off x="7733500" y="3610713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40"/>
          <p:cNvSpPr/>
          <p:nvPr/>
        </p:nvSpPr>
        <p:spPr>
          <a:xfrm>
            <a:off x="8102807" y="3948230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65" name="Google Shape;265;p40"/>
          <p:cNvGrpSpPr/>
          <p:nvPr/>
        </p:nvGrpSpPr>
        <p:grpSpPr>
          <a:xfrm>
            <a:off x="826875" y="305984"/>
            <a:ext cx="460203" cy="458037"/>
            <a:chOff x="1337225" y="3741325"/>
            <a:chExt cx="1242450" cy="1236600"/>
          </a:xfrm>
        </p:grpSpPr>
        <p:sp>
          <p:nvSpPr>
            <p:cNvPr id="266" name="Google Shape;266;p40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40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40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40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40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40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40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40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40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40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40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40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40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40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40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40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40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40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40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40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40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40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40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40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7" name="Заголовок 1"/>
          <p:cNvSpPr>
            <a:spLocks noGrp="1"/>
          </p:cNvSpPr>
          <p:nvPr>
            <p:ph type="title"/>
          </p:nvPr>
        </p:nvSpPr>
        <p:spPr>
          <a:xfrm>
            <a:off x="1512883" y="170975"/>
            <a:ext cx="5554850" cy="847333"/>
          </a:xfrm>
        </p:spPr>
        <p:txBody>
          <a:bodyPr/>
          <a:lstStyle/>
          <a:p>
            <a:r>
              <a:rPr lang="ru-RU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</a:rPr>
              <a:t>Ассоциации 20</a:t>
            </a:r>
            <a:endParaRPr lang="ru-RU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+mj-lt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337891" y="4656871"/>
            <a:ext cx="1904832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Торт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0" name="Двенадцатиугольник 39"/>
          <p:cNvSpPr/>
          <p:nvPr/>
        </p:nvSpPr>
        <p:spPr>
          <a:xfrm>
            <a:off x="7139114" y="470992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2662413" y="2079229"/>
            <a:ext cx="3255790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Тесто, крем, ягоды, десерт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3" name="Рисунок 42" descr="Picture background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814" y="1208187"/>
            <a:ext cx="3054985" cy="31578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9342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626877" y="903600"/>
            <a:ext cx="3514026" cy="103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07326" y="305977"/>
            <a:ext cx="2762400" cy="152285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40"/>
          <p:cNvSpPr/>
          <p:nvPr/>
        </p:nvSpPr>
        <p:spPr>
          <a:xfrm>
            <a:off x="7733500" y="3610713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40"/>
          <p:cNvSpPr/>
          <p:nvPr/>
        </p:nvSpPr>
        <p:spPr>
          <a:xfrm>
            <a:off x="8102807" y="3948230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65" name="Google Shape;265;p40"/>
          <p:cNvGrpSpPr/>
          <p:nvPr/>
        </p:nvGrpSpPr>
        <p:grpSpPr>
          <a:xfrm>
            <a:off x="826875" y="305984"/>
            <a:ext cx="460203" cy="458037"/>
            <a:chOff x="1337225" y="3741325"/>
            <a:chExt cx="1242450" cy="1236600"/>
          </a:xfrm>
        </p:grpSpPr>
        <p:sp>
          <p:nvSpPr>
            <p:cNvPr id="266" name="Google Shape;266;p40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40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40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40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40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40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40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40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40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40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40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40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40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40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40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40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40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40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40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40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40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40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40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40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7" name="Заголовок 1"/>
          <p:cNvSpPr>
            <a:spLocks noGrp="1"/>
          </p:cNvSpPr>
          <p:nvPr>
            <p:ph type="title"/>
          </p:nvPr>
        </p:nvSpPr>
        <p:spPr>
          <a:xfrm>
            <a:off x="1512883" y="170975"/>
            <a:ext cx="5554850" cy="847333"/>
          </a:xfrm>
        </p:spPr>
        <p:txBody>
          <a:bodyPr/>
          <a:lstStyle/>
          <a:p>
            <a:r>
              <a:rPr lang="ru-RU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</a:rPr>
              <a:t>Ассоциации 25</a:t>
            </a:r>
            <a:endParaRPr lang="ru-RU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+mj-lt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337891" y="4656871"/>
            <a:ext cx="1904832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Армия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0" name="Двенадцатиугольник 39"/>
          <p:cNvSpPr/>
          <p:nvPr/>
        </p:nvSpPr>
        <p:spPr>
          <a:xfrm>
            <a:off x="7139114" y="470992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2662413" y="2079229"/>
            <a:ext cx="3255790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Солдат, рота, военкомат, караул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2" name="Рисунок 41" descr="https://www.nicepng.com/png/full/53-532715_this-free-icons-png-design-of-world-war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251" y="1256526"/>
            <a:ext cx="4476701" cy="3061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6515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626877" y="903600"/>
            <a:ext cx="3514026" cy="103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07326" y="305977"/>
            <a:ext cx="2762400" cy="152285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40"/>
          <p:cNvSpPr/>
          <p:nvPr/>
        </p:nvSpPr>
        <p:spPr>
          <a:xfrm>
            <a:off x="7733500" y="3610713"/>
            <a:ext cx="499446" cy="512566"/>
          </a:xfrm>
          <a:custGeom>
            <a:avLst/>
            <a:gdLst/>
            <a:ahLst/>
            <a:cxnLst/>
            <a:rect l="l" t="t" r="r" b="b"/>
            <a:pathLst>
              <a:path w="50899" h="52236" extrusionOk="0">
                <a:moveTo>
                  <a:pt x="22865" y="21307"/>
                </a:moveTo>
                <a:cubicBezTo>
                  <a:pt x="22584" y="21608"/>
                  <a:pt x="22262" y="21868"/>
                  <a:pt x="21909" y="22086"/>
                </a:cubicBezTo>
                <a:cubicBezTo>
                  <a:pt x="22241" y="21847"/>
                  <a:pt x="22553" y="21577"/>
                  <a:pt x="22865" y="21307"/>
                </a:cubicBezTo>
                <a:close/>
                <a:moveTo>
                  <a:pt x="25586" y="21141"/>
                </a:moveTo>
                <a:lnTo>
                  <a:pt x="25586" y="21141"/>
                </a:lnTo>
                <a:cubicBezTo>
                  <a:pt x="25285" y="21650"/>
                  <a:pt x="24859" y="22086"/>
                  <a:pt x="24329" y="22460"/>
                </a:cubicBezTo>
                <a:cubicBezTo>
                  <a:pt x="24288" y="22491"/>
                  <a:pt x="24246" y="22512"/>
                  <a:pt x="24194" y="22543"/>
                </a:cubicBezTo>
                <a:cubicBezTo>
                  <a:pt x="24724" y="22138"/>
                  <a:pt x="25191" y="21660"/>
                  <a:pt x="25586" y="21141"/>
                </a:cubicBezTo>
                <a:close/>
                <a:moveTo>
                  <a:pt x="33990" y="23488"/>
                </a:moveTo>
                <a:cubicBezTo>
                  <a:pt x="33990" y="23499"/>
                  <a:pt x="34001" y="23499"/>
                  <a:pt x="34001" y="23499"/>
                </a:cubicBezTo>
                <a:lnTo>
                  <a:pt x="33990" y="23499"/>
                </a:lnTo>
                <a:lnTo>
                  <a:pt x="33990" y="23488"/>
                </a:lnTo>
                <a:close/>
                <a:moveTo>
                  <a:pt x="29793" y="23987"/>
                </a:moveTo>
                <a:lnTo>
                  <a:pt x="29793" y="23987"/>
                </a:lnTo>
                <a:cubicBezTo>
                  <a:pt x="29814" y="23997"/>
                  <a:pt x="29835" y="24008"/>
                  <a:pt x="29845" y="24018"/>
                </a:cubicBezTo>
                <a:cubicBezTo>
                  <a:pt x="29835" y="24029"/>
                  <a:pt x="29825" y="24039"/>
                  <a:pt x="29804" y="24049"/>
                </a:cubicBezTo>
                <a:lnTo>
                  <a:pt x="29804" y="24039"/>
                </a:lnTo>
                <a:cubicBezTo>
                  <a:pt x="29804" y="24029"/>
                  <a:pt x="29804" y="24008"/>
                  <a:pt x="29793" y="23987"/>
                </a:cubicBezTo>
                <a:close/>
                <a:moveTo>
                  <a:pt x="26878" y="1"/>
                </a:moveTo>
                <a:cubicBezTo>
                  <a:pt x="26628" y="1"/>
                  <a:pt x="26376" y="167"/>
                  <a:pt x="26355" y="499"/>
                </a:cubicBezTo>
                <a:cubicBezTo>
                  <a:pt x="26126" y="4540"/>
                  <a:pt x="26002" y="8592"/>
                  <a:pt x="25991" y="12633"/>
                </a:cubicBezTo>
                <a:cubicBezTo>
                  <a:pt x="25700" y="13578"/>
                  <a:pt x="25410" y="14513"/>
                  <a:pt x="25150" y="15458"/>
                </a:cubicBezTo>
                <a:cubicBezTo>
                  <a:pt x="24901" y="16352"/>
                  <a:pt x="24641" y="17235"/>
                  <a:pt x="24153" y="18024"/>
                </a:cubicBezTo>
                <a:cubicBezTo>
                  <a:pt x="23664" y="18803"/>
                  <a:pt x="23020" y="19479"/>
                  <a:pt x="22345" y="20102"/>
                </a:cubicBezTo>
                <a:cubicBezTo>
                  <a:pt x="19894" y="22346"/>
                  <a:pt x="16663" y="23842"/>
                  <a:pt x="13370" y="24257"/>
                </a:cubicBezTo>
                <a:cubicBezTo>
                  <a:pt x="12393" y="24278"/>
                  <a:pt x="11427" y="24319"/>
                  <a:pt x="10451" y="24340"/>
                </a:cubicBezTo>
                <a:cubicBezTo>
                  <a:pt x="9975" y="24327"/>
                  <a:pt x="9499" y="24320"/>
                  <a:pt x="9023" y="24320"/>
                </a:cubicBezTo>
                <a:cubicBezTo>
                  <a:pt x="6181" y="24320"/>
                  <a:pt x="3337" y="24547"/>
                  <a:pt x="561" y="24849"/>
                </a:cubicBezTo>
                <a:cubicBezTo>
                  <a:pt x="21" y="24912"/>
                  <a:pt x="0" y="25670"/>
                  <a:pt x="561" y="25711"/>
                </a:cubicBezTo>
                <a:cubicBezTo>
                  <a:pt x="2341" y="25827"/>
                  <a:pt x="4106" y="25867"/>
                  <a:pt x="5874" y="25867"/>
                </a:cubicBezTo>
                <a:cubicBezTo>
                  <a:pt x="6654" y="25867"/>
                  <a:pt x="7435" y="25859"/>
                  <a:pt x="8217" y="25846"/>
                </a:cubicBezTo>
                <a:cubicBezTo>
                  <a:pt x="9697" y="25820"/>
                  <a:pt x="11197" y="25611"/>
                  <a:pt x="12684" y="25611"/>
                </a:cubicBezTo>
                <a:cubicBezTo>
                  <a:pt x="13546" y="25611"/>
                  <a:pt x="14404" y="25681"/>
                  <a:pt x="15250" y="25898"/>
                </a:cubicBezTo>
                <a:cubicBezTo>
                  <a:pt x="18387" y="26719"/>
                  <a:pt x="21161" y="28381"/>
                  <a:pt x="23311" y="30739"/>
                </a:cubicBezTo>
                <a:cubicBezTo>
                  <a:pt x="23654" y="31186"/>
                  <a:pt x="23955" y="31653"/>
                  <a:pt x="24225" y="32142"/>
                </a:cubicBezTo>
                <a:cubicBezTo>
                  <a:pt x="25358" y="34209"/>
                  <a:pt x="25659" y="36577"/>
                  <a:pt x="25887" y="38894"/>
                </a:cubicBezTo>
                <a:cubicBezTo>
                  <a:pt x="25908" y="39164"/>
                  <a:pt x="25929" y="39434"/>
                  <a:pt x="25950" y="39704"/>
                </a:cubicBezTo>
                <a:cubicBezTo>
                  <a:pt x="25950" y="39860"/>
                  <a:pt x="25960" y="40016"/>
                  <a:pt x="25960" y="40172"/>
                </a:cubicBezTo>
                <a:cubicBezTo>
                  <a:pt x="25960" y="40255"/>
                  <a:pt x="25981" y="40328"/>
                  <a:pt x="26002" y="40400"/>
                </a:cubicBezTo>
                <a:cubicBezTo>
                  <a:pt x="26074" y="41439"/>
                  <a:pt x="26126" y="42488"/>
                  <a:pt x="26168" y="43527"/>
                </a:cubicBezTo>
                <a:cubicBezTo>
                  <a:pt x="26158" y="44805"/>
                  <a:pt x="26137" y="46083"/>
                  <a:pt x="26116" y="47350"/>
                </a:cubicBezTo>
                <a:cubicBezTo>
                  <a:pt x="26116" y="47371"/>
                  <a:pt x="26116" y="47381"/>
                  <a:pt x="26116" y="47392"/>
                </a:cubicBezTo>
                <a:cubicBezTo>
                  <a:pt x="26054" y="48835"/>
                  <a:pt x="26043" y="50290"/>
                  <a:pt x="26220" y="51713"/>
                </a:cubicBezTo>
                <a:cubicBezTo>
                  <a:pt x="26262" y="52058"/>
                  <a:pt x="26520" y="52235"/>
                  <a:pt x="26774" y="52235"/>
                </a:cubicBezTo>
                <a:cubicBezTo>
                  <a:pt x="27023" y="52235"/>
                  <a:pt x="27269" y="52064"/>
                  <a:pt x="27300" y="51713"/>
                </a:cubicBezTo>
                <a:cubicBezTo>
                  <a:pt x="27415" y="50259"/>
                  <a:pt x="27425" y="48804"/>
                  <a:pt x="27435" y="47350"/>
                </a:cubicBezTo>
                <a:cubicBezTo>
                  <a:pt x="27518" y="47246"/>
                  <a:pt x="27591" y="47132"/>
                  <a:pt x="27602" y="46966"/>
                </a:cubicBezTo>
                <a:cubicBezTo>
                  <a:pt x="27757" y="45345"/>
                  <a:pt x="27747" y="43714"/>
                  <a:pt x="27664" y="42094"/>
                </a:cubicBezTo>
                <a:cubicBezTo>
                  <a:pt x="27789" y="40525"/>
                  <a:pt x="27955" y="38967"/>
                  <a:pt x="28059" y="37398"/>
                </a:cubicBezTo>
                <a:cubicBezTo>
                  <a:pt x="29035" y="33700"/>
                  <a:pt x="30967" y="30251"/>
                  <a:pt x="34219" y="28132"/>
                </a:cubicBezTo>
                <a:cubicBezTo>
                  <a:pt x="35289" y="27436"/>
                  <a:pt x="36442" y="26937"/>
                  <a:pt x="37678" y="26636"/>
                </a:cubicBezTo>
                <a:cubicBezTo>
                  <a:pt x="38436" y="26459"/>
                  <a:pt x="39205" y="26428"/>
                  <a:pt x="39974" y="26314"/>
                </a:cubicBezTo>
                <a:cubicBezTo>
                  <a:pt x="40628" y="26231"/>
                  <a:pt x="41272" y="26096"/>
                  <a:pt x="41937" y="26054"/>
                </a:cubicBezTo>
                <a:cubicBezTo>
                  <a:pt x="42166" y="26044"/>
                  <a:pt x="42394" y="26033"/>
                  <a:pt x="42623" y="26023"/>
                </a:cubicBezTo>
                <a:cubicBezTo>
                  <a:pt x="43121" y="26054"/>
                  <a:pt x="43620" y="26096"/>
                  <a:pt x="44129" y="26106"/>
                </a:cubicBezTo>
                <a:lnTo>
                  <a:pt x="45033" y="26106"/>
                </a:lnTo>
                <a:cubicBezTo>
                  <a:pt x="45871" y="26154"/>
                  <a:pt x="46710" y="26210"/>
                  <a:pt x="47549" y="26210"/>
                </a:cubicBezTo>
                <a:cubicBezTo>
                  <a:pt x="48540" y="26210"/>
                  <a:pt x="49533" y="26132"/>
                  <a:pt x="50528" y="25867"/>
                </a:cubicBezTo>
                <a:cubicBezTo>
                  <a:pt x="50899" y="25775"/>
                  <a:pt x="50831" y="25181"/>
                  <a:pt x="50445" y="25181"/>
                </a:cubicBezTo>
                <a:cubicBezTo>
                  <a:pt x="50441" y="25181"/>
                  <a:pt x="50438" y="25182"/>
                  <a:pt x="50435" y="25182"/>
                </a:cubicBezTo>
                <a:cubicBezTo>
                  <a:pt x="49624" y="25202"/>
                  <a:pt x="48835" y="25213"/>
                  <a:pt x="48035" y="25213"/>
                </a:cubicBezTo>
                <a:cubicBezTo>
                  <a:pt x="47962" y="25140"/>
                  <a:pt x="47869" y="25088"/>
                  <a:pt x="47734" y="25078"/>
                </a:cubicBezTo>
                <a:cubicBezTo>
                  <a:pt x="47007" y="25000"/>
                  <a:pt x="46282" y="24974"/>
                  <a:pt x="45559" y="24974"/>
                </a:cubicBezTo>
                <a:cubicBezTo>
                  <a:pt x="44835" y="24974"/>
                  <a:pt x="44113" y="25000"/>
                  <a:pt x="43392" y="25026"/>
                </a:cubicBezTo>
                <a:cubicBezTo>
                  <a:pt x="43319" y="24932"/>
                  <a:pt x="43205" y="24870"/>
                  <a:pt x="43038" y="24870"/>
                </a:cubicBezTo>
                <a:lnTo>
                  <a:pt x="42405" y="24870"/>
                </a:lnTo>
                <a:cubicBezTo>
                  <a:pt x="38291" y="24673"/>
                  <a:pt x="34094" y="22460"/>
                  <a:pt x="31497" y="19260"/>
                </a:cubicBezTo>
                <a:cubicBezTo>
                  <a:pt x="28765" y="15905"/>
                  <a:pt x="28048" y="11438"/>
                  <a:pt x="27612" y="7210"/>
                </a:cubicBezTo>
                <a:cubicBezTo>
                  <a:pt x="27560" y="4977"/>
                  <a:pt x="27508" y="2743"/>
                  <a:pt x="27394" y="499"/>
                </a:cubicBezTo>
                <a:cubicBezTo>
                  <a:pt x="27378" y="167"/>
                  <a:pt x="27129" y="1"/>
                  <a:pt x="2687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40"/>
          <p:cNvSpPr/>
          <p:nvPr/>
        </p:nvSpPr>
        <p:spPr>
          <a:xfrm>
            <a:off x="8102807" y="3948230"/>
            <a:ext cx="263888" cy="270835"/>
          </a:xfrm>
          <a:custGeom>
            <a:avLst/>
            <a:gdLst/>
            <a:ahLst/>
            <a:cxnLst/>
            <a:rect l="l" t="t" r="r" b="b"/>
            <a:pathLst>
              <a:path w="26893" h="27601" extrusionOk="0">
                <a:moveTo>
                  <a:pt x="12082" y="11264"/>
                </a:moveTo>
                <a:lnTo>
                  <a:pt x="12082" y="11264"/>
                </a:lnTo>
                <a:cubicBezTo>
                  <a:pt x="11937" y="11420"/>
                  <a:pt x="11771" y="11555"/>
                  <a:pt x="11584" y="11669"/>
                </a:cubicBezTo>
                <a:cubicBezTo>
                  <a:pt x="11750" y="11544"/>
                  <a:pt x="11926" y="11399"/>
                  <a:pt x="12082" y="11264"/>
                </a:cubicBezTo>
                <a:close/>
                <a:moveTo>
                  <a:pt x="13526" y="11170"/>
                </a:moveTo>
                <a:cubicBezTo>
                  <a:pt x="13360" y="11441"/>
                  <a:pt x="13142" y="11669"/>
                  <a:pt x="12861" y="11866"/>
                </a:cubicBezTo>
                <a:cubicBezTo>
                  <a:pt x="12841" y="11887"/>
                  <a:pt x="12809" y="11898"/>
                  <a:pt x="12789" y="11908"/>
                </a:cubicBezTo>
                <a:cubicBezTo>
                  <a:pt x="13069" y="11700"/>
                  <a:pt x="13318" y="11451"/>
                  <a:pt x="13526" y="11170"/>
                </a:cubicBezTo>
                <a:close/>
                <a:moveTo>
                  <a:pt x="17962" y="12407"/>
                </a:moveTo>
                <a:cubicBezTo>
                  <a:pt x="17962" y="12417"/>
                  <a:pt x="17962" y="12417"/>
                  <a:pt x="17972" y="12417"/>
                </a:cubicBezTo>
                <a:lnTo>
                  <a:pt x="17962" y="12417"/>
                </a:lnTo>
                <a:lnTo>
                  <a:pt x="17962" y="12407"/>
                </a:lnTo>
                <a:close/>
                <a:moveTo>
                  <a:pt x="15749" y="12677"/>
                </a:moveTo>
                <a:cubicBezTo>
                  <a:pt x="15760" y="12677"/>
                  <a:pt x="15770" y="12687"/>
                  <a:pt x="15780" y="12687"/>
                </a:cubicBezTo>
                <a:cubicBezTo>
                  <a:pt x="15770" y="12698"/>
                  <a:pt x="15760" y="12698"/>
                  <a:pt x="15749" y="12698"/>
                </a:cubicBezTo>
                <a:cubicBezTo>
                  <a:pt x="15749" y="12698"/>
                  <a:pt x="15749" y="12687"/>
                  <a:pt x="15749" y="12677"/>
                </a:cubicBezTo>
                <a:close/>
                <a:moveTo>
                  <a:pt x="14207" y="1"/>
                </a:moveTo>
                <a:cubicBezTo>
                  <a:pt x="14074" y="1"/>
                  <a:pt x="13942" y="91"/>
                  <a:pt x="13931" y="273"/>
                </a:cubicBezTo>
                <a:cubicBezTo>
                  <a:pt x="13807" y="2403"/>
                  <a:pt x="13744" y="4543"/>
                  <a:pt x="13734" y="6683"/>
                </a:cubicBezTo>
                <a:cubicBezTo>
                  <a:pt x="13589" y="7171"/>
                  <a:pt x="13433" y="7670"/>
                  <a:pt x="13298" y="8168"/>
                </a:cubicBezTo>
                <a:cubicBezTo>
                  <a:pt x="13163" y="8646"/>
                  <a:pt x="13028" y="9103"/>
                  <a:pt x="12768" y="9529"/>
                </a:cubicBezTo>
                <a:cubicBezTo>
                  <a:pt x="12508" y="9945"/>
                  <a:pt x="12165" y="10298"/>
                  <a:pt x="11812" y="10620"/>
                </a:cubicBezTo>
                <a:cubicBezTo>
                  <a:pt x="10514" y="11804"/>
                  <a:pt x="8810" y="12604"/>
                  <a:pt x="7065" y="12822"/>
                </a:cubicBezTo>
                <a:cubicBezTo>
                  <a:pt x="6556" y="12833"/>
                  <a:pt x="6036" y="12853"/>
                  <a:pt x="5527" y="12864"/>
                </a:cubicBezTo>
                <a:cubicBezTo>
                  <a:pt x="5270" y="12856"/>
                  <a:pt x="5012" y="12853"/>
                  <a:pt x="4754" y="12853"/>
                </a:cubicBezTo>
                <a:cubicBezTo>
                  <a:pt x="3255" y="12853"/>
                  <a:pt x="1756" y="12974"/>
                  <a:pt x="302" y="13134"/>
                </a:cubicBezTo>
                <a:cubicBezTo>
                  <a:pt x="11" y="13165"/>
                  <a:pt x="1" y="13570"/>
                  <a:pt x="302" y="13581"/>
                </a:cubicBezTo>
                <a:cubicBezTo>
                  <a:pt x="1220" y="13644"/>
                  <a:pt x="2133" y="13664"/>
                  <a:pt x="3048" y="13664"/>
                </a:cubicBezTo>
                <a:cubicBezTo>
                  <a:pt x="3479" y="13664"/>
                  <a:pt x="3910" y="13660"/>
                  <a:pt x="4343" y="13653"/>
                </a:cubicBezTo>
                <a:cubicBezTo>
                  <a:pt x="5122" y="13640"/>
                  <a:pt x="5914" y="13532"/>
                  <a:pt x="6697" y="13532"/>
                </a:cubicBezTo>
                <a:cubicBezTo>
                  <a:pt x="7157" y="13532"/>
                  <a:pt x="7613" y="13569"/>
                  <a:pt x="8062" y="13684"/>
                </a:cubicBezTo>
                <a:cubicBezTo>
                  <a:pt x="9724" y="14121"/>
                  <a:pt x="11189" y="14993"/>
                  <a:pt x="12321" y="16240"/>
                </a:cubicBezTo>
                <a:cubicBezTo>
                  <a:pt x="12498" y="16479"/>
                  <a:pt x="12664" y="16728"/>
                  <a:pt x="12809" y="16988"/>
                </a:cubicBezTo>
                <a:cubicBezTo>
                  <a:pt x="13402" y="18079"/>
                  <a:pt x="13557" y="19325"/>
                  <a:pt x="13682" y="20551"/>
                </a:cubicBezTo>
                <a:cubicBezTo>
                  <a:pt x="13692" y="20696"/>
                  <a:pt x="13703" y="20842"/>
                  <a:pt x="13713" y="20977"/>
                </a:cubicBezTo>
                <a:cubicBezTo>
                  <a:pt x="13713" y="21060"/>
                  <a:pt x="13724" y="21143"/>
                  <a:pt x="13724" y="21226"/>
                </a:cubicBezTo>
                <a:cubicBezTo>
                  <a:pt x="13724" y="21268"/>
                  <a:pt x="13734" y="21309"/>
                  <a:pt x="13744" y="21351"/>
                </a:cubicBezTo>
                <a:cubicBezTo>
                  <a:pt x="13776" y="21901"/>
                  <a:pt x="13807" y="22452"/>
                  <a:pt x="13827" y="23003"/>
                </a:cubicBezTo>
                <a:cubicBezTo>
                  <a:pt x="13827" y="23678"/>
                  <a:pt x="13817" y="24343"/>
                  <a:pt x="13796" y="25018"/>
                </a:cubicBezTo>
                <a:cubicBezTo>
                  <a:pt x="13796" y="25028"/>
                  <a:pt x="13807" y="25039"/>
                  <a:pt x="13807" y="25039"/>
                </a:cubicBezTo>
                <a:cubicBezTo>
                  <a:pt x="13765" y="25807"/>
                  <a:pt x="13765" y="26566"/>
                  <a:pt x="13859" y="27324"/>
                </a:cubicBezTo>
                <a:cubicBezTo>
                  <a:pt x="13880" y="27507"/>
                  <a:pt x="14016" y="27601"/>
                  <a:pt x="14151" y="27601"/>
                </a:cubicBezTo>
                <a:cubicBezTo>
                  <a:pt x="14284" y="27601"/>
                  <a:pt x="14415" y="27510"/>
                  <a:pt x="14430" y="27324"/>
                </a:cubicBezTo>
                <a:cubicBezTo>
                  <a:pt x="14482" y="26555"/>
                  <a:pt x="14492" y="25787"/>
                  <a:pt x="14503" y="25018"/>
                </a:cubicBezTo>
                <a:cubicBezTo>
                  <a:pt x="14544" y="24966"/>
                  <a:pt x="14575" y="24904"/>
                  <a:pt x="14586" y="24820"/>
                </a:cubicBezTo>
                <a:cubicBezTo>
                  <a:pt x="14669" y="23958"/>
                  <a:pt x="14659" y="23106"/>
                  <a:pt x="14617" y="22244"/>
                </a:cubicBezTo>
                <a:cubicBezTo>
                  <a:pt x="14690" y="21413"/>
                  <a:pt x="14773" y="20593"/>
                  <a:pt x="14825" y="19761"/>
                </a:cubicBezTo>
                <a:cubicBezTo>
                  <a:pt x="15344" y="17808"/>
                  <a:pt x="16362" y="15980"/>
                  <a:pt x="18087" y="14869"/>
                </a:cubicBezTo>
                <a:cubicBezTo>
                  <a:pt x="18648" y="14495"/>
                  <a:pt x="19260" y="14235"/>
                  <a:pt x="19915" y="14079"/>
                </a:cubicBezTo>
                <a:cubicBezTo>
                  <a:pt x="20310" y="13975"/>
                  <a:pt x="20715" y="13965"/>
                  <a:pt x="21120" y="13903"/>
                </a:cubicBezTo>
                <a:cubicBezTo>
                  <a:pt x="21473" y="13861"/>
                  <a:pt x="21816" y="13788"/>
                  <a:pt x="22159" y="13767"/>
                </a:cubicBezTo>
                <a:cubicBezTo>
                  <a:pt x="22283" y="13757"/>
                  <a:pt x="22408" y="13757"/>
                  <a:pt x="22522" y="13757"/>
                </a:cubicBezTo>
                <a:cubicBezTo>
                  <a:pt x="22792" y="13767"/>
                  <a:pt x="23052" y="13788"/>
                  <a:pt x="23322" y="13788"/>
                </a:cubicBezTo>
                <a:cubicBezTo>
                  <a:pt x="23400" y="13793"/>
                  <a:pt x="23478" y="13796"/>
                  <a:pt x="23557" y="13796"/>
                </a:cubicBezTo>
                <a:cubicBezTo>
                  <a:pt x="23636" y="13796"/>
                  <a:pt x="23717" y="13793"/>
                  <a:pt x="23800" y="13788"/>
                </a:cubicBezTo>
                <a:cubicBezTo>
                  <a:pt x="24250" y="13817"/>
                  <a:pt x="24699" y="13849"/>
                  <a:pt x="25149" y="13849"/>
                </a:cubicBezTo>
                <a:cubicBezTo>
                  <a:pt x="25665" y="13849"/>
                  <a:pt x="26182" y="13807"/>
                  <a:pt x="26698" y="13674"/>
                </a:cubicBezTo>
                <a:cubicBezTo>
                  <a:pt x="26893" y="13623"/>
                  <a:pt x="26866" y="13310"/>
                  <a:pt x="26657" y="13310"/>
                </a:cubicBezTo>
                <a:cubicBezTo>
                  <a:pt x="26653" y="13310"/>
                  <a:pt x="26650" y="13310"/>
                  <a:pt x="26646" y="13310"/>
                </a:cubicBezTo>
                <a:cubicBezTo>
                  <a:pt x="26231" y="13321"/>
                  <a:pt x="25805" y="13321"/>
                  <a:pt x="25379" y="13321"/>
                </a:cubicBezTo>
                <a:cubicBezTo>
                  <a:pt x="25348" y="13279"/>
                  <a:pt x="25296" y="13258"/>
                  <a:pt x="25223" y="13248"/>
                </a:cubicBezTo>
                <a:cubicBezTo>
                  <a:pt x="24856" y="13208"/>
                  <a:pt x="24491" y="13195"/>
                  <a:pt x="24126" y="13195"/>
                </a:cubicBezTo>
                <a:cubicBezTo>
                  <a:pt x="23728" y="13195"/>
                  <a:pt x="23329" y="13211"/>
                  <a:pt x="22927" y="13227"/>
                </a:cubicBezTo>
                <a:cubicBezTo>
                  <a:pt x="22896" y="13175"/>
                  <a:pt x="22834" y="13144"/>
                  <a:pt x="22740" y="13144"/>
                </a:cubicBezTo>
                <a:lnTo>
                  <a:pt x="22408" y="13144"/>
                </a:lnTo>
                <a:cubicBezTo>
                  <a:pt x="20237" y="13040"/>
                  <a:pt x="18024" y="11866"/>
                  <a:pt x="16643" y="10173"/>
                </a:cubicBezTo>
                <a:cubicBezTo>
                  <a:pt x="15199" y="8407"/>
                  <a:pt x="14825" y="6049"/>
                  <a:pt x="14596" y="3816"/>
                </a:cubicBezTo>
                <a:cubicBezTo>
                  <a:pt x="14565" y="2631"/>
                  <a:pt x="14544" y="1447"/>
                  <a:pt x="14482" y="273"/>
                </a:cubicBezTo>
                <a:cubicBezTo>
                  <a:pt x="14472" y="91"/>
                  <a:pt x="14339" y="1"/>
                  <a:pt x="1420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65" name="Google Shape;265;p40"/>
          <p:cNvGrpSpPr/>
          <p:nvPr/>
        </p:nvGrpSpPr>
        <p:grpSpPr>
          <a:xfrm>
            <a:off x="826875" y="305984"/>
            <a:ext cx="460203" cy="458037"/>
            <a:chOff x="1337225" y="3741325"/>
            <a:chExt cx="1242450" cy="1236600"/>
          </a:xfrm>
        </p:grpSpPr>
        <p:sp>
          <p:nvSpPr>
            <p:cNvPr id="266" name="Google Shape;266;p40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40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40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40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40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40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40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40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40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40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40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40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40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40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40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40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40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40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40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40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40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40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40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40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7" name="Заголовок 1"/>
          <p:cNvSpPr>
            <a:spLocks noGrp="1"/>
          </p:cNvSpPr>
          <p:nvPr>
            <p:ph type="title"/>
          </p:nvPr>
        </p:nvSpPr>
        <p:spPr>
          <a:xfrm>
            <a:off x="1512883" y="170975"/>
            <a:ext cx="5554850" cy="847333"/>
          </a:xfrm>
        </p:spPr>
        <p:txBody>
          <a:bodyPr/>
          <a:lstStyle/>
          <a:p>
            <a:r>
              <a:rPr lang="ru-RU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</a:rPr>
              <a:t>Ассоциации 30</a:t>
            </a:r>
            <a:endParaRPr lang="ru-RU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+mj-lt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5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337891" y="4656871"/>
            <a:ext cx="1904832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Победа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0" name="Двенадцатиугольник 39"/>
          <p:cNvSpPr/>
          <p:nvPr/>
        </p:nvSpPr>
        <p:spPr>
          <a:xfrm>
            <a:off x="7139114" y="470992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2662413" y="2079229"/>
            <a:ext cx="3255790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Освобождение, мир, уважение, признание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3" name="Рисунок 42" descr="https://clipart-library.com/images_k/soldier-silhouette-sunset/soldier-silhouette-sunset-17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27" y="1017908"/>
            <a:ext cx="4455160" cy="35998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020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03971" y="3567220"/>
            <a:ext cx="2762400" cy="152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99139" y="4234539"/>
            <a:ext cx="345702" cy="56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959776" y="3439978"/>
            <a:ext cx="3514026" cy="1036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0" name="Google Shape;320;p42"/>
          <p:cNvGrpSpPr/>
          <p:nvPr/>
        </p:nvGrpSpPr>
        <p:grpSpPr>
          <a:xfrm>
            <a:off x="2123725" y="901159"/>
            <a:ext cx="460203" cy="458037"/>
            <a:chOff x="1337225" y="3741325"/>
            <a:chExt cx="1242450" cy="1236600"/>
          </a:xfrm>
        </p:grpSpPr>
        <p:sp>
          <p:nvSpPr>
            <p:cNvPr id="321" name="Google Shape;321;p42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42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42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42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42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42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42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42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42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42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42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42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42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42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42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42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42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42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42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42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42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42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42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42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" name="Заголовок 1"/>
          <p:cNvSpPr>
            <a:spLocks noGrp="1"/>
          </p:cNvSpPr>
          <p:nvPr>
            <p:ph type="title"/>
          </p:nvPr>
        </p:nvSpPr>
        <p:spPr>
          <a:xfrm>
            <a:off x="394855" y="170975"/>
            <a:ext cx="6672878" cy="847333"/>
          </a:xfrm>
        </p:spPr>
        <p:txBody>
          <a:bodyPr/>
          <a:lstStyle/>
          <a:p>
            <a:r>
              <a:rPr lang="ru-RU" sz="4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Логические задачки 5</a:t>
            </a:r>
            <a:endParaRPr lang="ru-RU" sz="4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37892" y="4502290"/>
            <a:ext cx="1904832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Ель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5" name="Двенадцатиугольник 34"/>
          <p:cNvSpPr/>
          <p:nvPr/>
        </p:nvSpPr>
        <p:spPr>
          <a:xfrm>
            <a:off x="7702771" y="73969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7"/>
          <a:srcRect b="51450"/>
          <a:stretch/>
        </p:blipFill>
        <p:spPr>
          <a:xfrm>
            <a:off x="1106395" y="1859153"/>
            <a:ext cx="3573953" cy="180000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7"/>
          <a:srcRect t="49827"/>
          <a:stretch/>
        </p:blipFill>
        <p:spPr>
          <a:xfrm>
            <a:off x="4456274" y="1859153"/>
            <a:ext cx="3458356" cy="1800000"/>
          </a:xfrm>
          <a:prstGeom prst="rect">
            <a:avLst/>
          </a:prstGeom>
        </p:spPr>
      </p:pic>
      <p:sp>
        <p:nvSpPr>
          <p:cNvPr id="39" name="Прямоугольник 38"/>
          <p:cNvSpPr/>
          <p:nvPr/>
        </p:nvSpPr>
        <p:spPr>
          <a:xfrm>
            <a:off x="2657311" y="1267874"/>
            <a:ext cx="3255790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Что здесь лишнее?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03971" y="3567220"/>
            <a:ext cx="2762400" cy="152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99139" y="4234539"/>
            <a:ext cx="345702" cy="56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959776" y="3439978"/>
            <a:ext cx="3514026" cy="1036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0" name="Google Shape;320;p42"/>
          <p:cNvGrpSpPr/>
          <p:nvPr/>
        </p:nvGrpSpPr>
        <p:grpSpPr>
          <a:xfrm>
            <a:off x="2123725" y="901159"/>
            <a:ext cx="460203" cy="458037"/>
            <a:chOff x="1337225" y="3741325"/>
            <a:chExt cx="1242450" cy="1236600"/>
          </a:xfrm>
        </p:grpSpPr>
        <p:sp>
          <p:nvSpPr>
            <p:cNvPr id="321" name="Google Shape;321;p42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42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42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42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42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42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42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42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42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42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42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42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42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42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42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42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42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42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42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42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42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42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42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42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" name="Заголовок 1"/>
          <p:cNvSpPr>
            <a:spLocks noGrp="1"/>
          </p:cNvSpPr>
          <p:nvPr>
            <p:ph type="title"/>
          </p:nvPr>
        </p:nvSpPr>
        <p:spPr>
          <a:xfrm>
            <a:off x="394855" y="170975"/>
            <a:ext cx="6672878" cy="847333"/>
          </a:xfrm>
        </p:spPr>
        <p:txBody>
          <a:bodyPr/>
          <a:lstStyle/>
          <a:p>
            <a:r>
              <a:rPr lang="ru-RU" sz="4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Логические задачки 10</a:t>
            </a:r>
            <a:endParaRPr lang="ru-RU" sz="4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841981" y="4288091"/>
            <a:ext cx="2896653" cy="70788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Девочка с одним бантиком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5" name="Двенадцатиугольник 34"/>
          <p:cNvSpPr/>
          <p:nvPr/>
        </p:nvSpPr>
        <p:spPr>
          <a:xfrm>
            <a:off x="7685171" y="65440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394225" y="1563545"/>
            <a:ext cx="2813670" cy="1938992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На рисунке три подружки: Ира, Таня и Галя. С ними кот </a:t>
            </a:r>
            <a:r>
              <a:rPr lang="ru-RU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Мурзик</a:t>
            </a: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. Только вот чей он? Кто хозяйка </a:t>
            </a:r>
            <a:r>
              <a:rPr lang="ru-RU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Мурзика</a:t>
            </a: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66875" y="978542"/>
            <a:ext cx="3498261" cy="3240000"/>
          </a:xfrm>
          <a:prstGeom prst="rect">
            <a:avLst/>
          </a:prstGeom>
        </p:spPr>
      </p:pic>
      <p:pic>
        <p:nvPicPr>
          <p:cNvPr id="41" name="Рисунок 40"/>
          <p:cNvPicPr/>
          <p:nvPr/>
        </p:nvPicPr>
        <p:blipFill rotWithShape="1">
          <a:blip r:embed="rId8"/>
          <a:srcRect l="5559" t="7047" b="2467"/>
          <a:stretch/>
        </p:blipFill>
        <p:spPr bwMode="auto">
          <a:xfrm>
            <a:off x="3635477" y="973989"/>
            <a:ext cx="3361055" cy="32397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22293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03971" y="3567220"/>
            <a:ext cx="2762400" cy="152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99139" y="4234539"/>
            <a:ext cx="345702" cy="56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959776" y="3439978"/>
            <a:ext cx="3514026" cy="1036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0" name="Google Shape;320;p42"/>
          <p:cNvGrpSpPr/>
          <p:nvPr/>
        </p:nvGrpSpPr>
        <p:grpSpPr>
          <a:xfrm>
            <a:off x="2123725" y="901159"/>
            <a:ext cx="460203" cy="458037"/>
            <a:chOff x="1337225" y="3741325"/>
            <a:chExt cx="1242450" cy="1236600"/>
          </a:xfrm>
        </p:grpSpPr>
        <p:sp>
          <p:nvSpPr>
            <p:cNvPr id="321" name="Google Shape;321;p42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42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42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42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42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42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42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42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42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42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42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42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42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42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42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42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42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42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42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42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42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42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42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42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" name="Заголовок 1"/>
          <p:cNvSpPr>
            <a:spLocks noGrp="1"/>
          </p:cNvSpPr>
          <p:nvPr>
            <p:ph type="title"/>
          </p:nvPr>
        </p:nvSpPr>
        <p:spPr>
          <a:xfrm>
            <a:off x="394855" y="170975"/>
            <a:ext cx="6672878" cy="847333"/>
          </a:xfrm>
        </p:spPr>
        <p:txBody>
          <a:bodyPr/>
          <a:lstStyle/>
          <a:p>
            <a:r>
              <a:rPr lang="ru-RU" sz="4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Логические задачки 15</a:t>
            </a:r>
            <a:endParaRPr lang="ru-RU" sz="4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293677" y="4597484"/>
            <a:ext cx="199325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80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5" name="Двенадцатиугольник 34"/>
          <p:cNvSpPr/>
          <p:nvPr/>
        </p:nvSpPr>
        <p:spPr>
          <a:xfrm>
            <a:off x="7702771" y="122379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1712404" y="1106825"/>
            <a:ext cx="5155806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Что стоит на месте знака вопроса?</a:t>
            </a:r>
          </a:p>
        </p:txBody>
      </p:sp>
      <p:pic>
        <p:nvPicPr>
          <p:cNvPr id="38" name="Рисунок 37"/>
          <p:cNvPicPr/>
          <p:nvPr/>
        </p:nvPicPr>
        <p:blipFill>
          <a:blip r:embed="rId7"/>
          <a:stretch>
            <a:fillRect/>
          </a:stretch>
        </p:blipFill>
        <p:spPr>
          <a:xfrm>
            <a:off x="1870639" y="1574844"/>
            <a:ext cx="4839335" cy="287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53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03971" y="3567220"/>
            <a:ext cx="2762400" cy="152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99139" y="4234539"/>
            <a:ext cx="345702" cy="56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959776" y="3439978"/>
            <a:ext cx="3514026" cy="1036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0" name="Google Shape;320;p42"/>
          <p:cNvGrpSpPr/>
          <p:nvPr/>
        </p:nvGrpSpPr>
        <p:grpSpPr>
          <a:xfrm>
            <a:off x="2123725" y="901159"/>
            <a:ext cx="460203" cy="458037"/>
            <a:chOff x="1337225" y="3741325"/>
            <a:chExt cx="1242450" cy="1236600"/>
          </a:xfrm>
        </p:grpSpPr>
        <p:sp>
          <p:nvSpPr>
            <p:cNvPr id="321" name="Google Shape;321;p42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42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42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42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42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42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42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42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42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42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42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42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42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42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42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42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42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42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42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42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42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42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42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42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" name="Заголовок 1"/>
          <p:cNvSpPr>
            <a:spLocks noGrp="1"/>
          </p:cNvSpPr>
          <p:nvPr>
            <p:ph type="title"/>
          </p:nvPr>
        </p:nvSpPr>
        <p:spPr>
          <a:xfrm>
            <a:off x="394855" y="170975"/>
            <a:ext cx="6672878" cy="847333"/>
          </a:xfrm>
        </p:spPr>
        <p:txBody>
          <a:bodyPr/>
          <a:lstStyle/>
          <a:p>
            <a:r>
              <a:rPr lang="ru-RU" sz="4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Логические задачки 20</a:t>
            </a:r>
            <a:endParaRPr lang="ru-RU" sz="4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293677" y="4597484"/>
            <a:ext cx="199325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1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5" name="Двенадцатиугольник 34"/>
          <p:cNvSpPr/>
          <p:nvPr/>
        </p:nvSpPr>
        <p:spPr>
          <a:xfrm>
            <a:off x="7702771" y="65440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1712404" y="1106825"/>
            <a:ext cx="5155806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Что стоит на месте знака вопроса?</a:t>
            </a:r>
          </a:p>
        </p:txBody>
      </p:sp>
      <p:pic>
        <p:nvPicPr>
          <p:cNvPr id="37" name="Рисунок 36" descr="Picture background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22"/>
          <a:stretch/>
        </p:blipFill>
        <p:spPr bwMode="auto">
          <a:xfrm>
            <a:off x="2331612" y="1582901"/>
            <a:ext cx="4008755" cy="28797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43181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03971" y="3567220"/>
            <a:ext cx="2762400" cy="152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99139" y="4234539"/>
            <a:ext cx="345702" cy="56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959776" y="3439978"/>
            <a:ext cx="3514026" cy="1036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0" name="Google Shape;320;p42"/>
          <p:cNvGrpSpPr/>
          <p:nvPr/>
        </p:nvGrpSpPr>
        <p:grpSpPr>
          <a:xfrm>
            <a:off x="2123725" y="901159"/>
            <a:ext cx="460203" cy="458037"/>
            <a:chOff x="1337225" y="3741325"/>
            <a:chExt cx="1242450" cy="1236600"/>
          </a:xfrm>
        </p:grpSpPr>
        <p:sp>
          <p:nvSpPr>
            <p:cNvPr id="321" name="Google Shape;321;p42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42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42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42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42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42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42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42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42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42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42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42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42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42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42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42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42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42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42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42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42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42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42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42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" name="Заголовок 1"/>
          <p:cNvSpPr>
            <a:spLocks noGrp="1"/>
          </p:cNvSpPr>
          <p:nvPr>
            <p:ph type="title"/>
          </p:nvPr>
        </p:nvSpPr>
        <p:spPr>
          <a:xfrm>
            <a:off x="394855" y="170975"/>
            <a:ext cx="6672878" cy="847333"/>
          </a:xfrm>
        </p:spPr>
        <p:txBody>
          <a:bodyPr/>
          <a:lstStyle/>
          <a:p>
            <a:r>
              <a:rPr lang="ru-RU" sz="4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Логические задачки 25</a:t>
            </a:r>
            <a:endParaRPr lang="ru-RU" sz="4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00604" y="4597484"/>
            <a:ext cx="199325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12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5" name="Двенадцатиугольник 34"/>
          <p:cNvSpPr/>
          <p:nvPr/>
        </p:nvSpPr>
        <p:spPr>
          <a:xfrm>
            <a:off x="7702771" y="65440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1712404" y="1106825"/>
            <a:ext cx="5155806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Какой сосуд наполнится первым?</a:t>
            </a:r>
          </a:p>
        </p:txBody>
      </p:sp>
      <p:pic>
        <p:nvPicPr>
          <p:cNvPr id="36" name="Рисунок 35" descr="https://avatars.dzeninfra.ru/get-zen_doc/119173/pub_5a7d73d81aa80c5c505f93b7_5a7d73ee3dceb721f5446e7c/scale_1200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928" y="1612347"/>
            <a:ext cx="3599815" cy="287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Рисунок 37" descr="-3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928" y="1612347"/>
            <a:ext cx="3599815" cy="2879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224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03971" y="3567220"/>
            <a:ext cx="2762400" cy="152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99139" y="4234539"/>
            <a:ext cx="345702" cy="56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959776" y="3439978"/>
            <a:ext cx="3514026" cy="1036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0" name="Google Shape;320;p42"/>
          <p:cNvGrpSpPr/>
          <p:nvPr/>
        </p:nvGrpSpPr>
        <p:grpSpPr>
          <a:xfrm>
            <a:off x="2123725" y="901159"/>
            <a:ext cx="460203" cy="458037"/>
            <a:chOff x="1337225" y="3741325"/>
            <a:chExt cx="1242450" cy="1236600"/>
          </a:xfrm>
        </p:grpSpPr>
        <p:sp>
          <p:nvSpPr>
            <p:cNvPr id="321" name="Google Shape;321;p42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42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42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42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42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42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42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42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42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42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42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42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42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42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42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42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42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42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42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42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42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42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42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42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" name="Заголовок 1"/>
          <p:cNvSpPr>
            <a:spLocks noGrp="1"/>
          </p:cNvSpPr>
          <p:nvPr>
            <p:ph type="title"/>
          </p:nvPr>
        </p:nvSpPr>
        <p:spPr>
          <a:xfrm>
            <a:off x="394855" y="170975"/>
            <a:ext cx="6672878" cy="847333"/>
          </a:xfrm>
        </p:spPr>
        <p:txBody>
          <a:bodyPr/>
          <a:lstStyle/>
          <a:p>
            <a:r>
              <a:rPr lang="ru-RU" sz="4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Логические задачки 30</a:t>
            </a:r>
            <a:endParaRPr lang="ru-RU" sz="4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00604" y="4597484"/>
            <a:ext cx="199325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d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) апельсин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5" name="Двенадцатиугольник 34"/>
          <p:cNvSpPr/>
          <p:nvPr/>
        </p:nvSpPr>
        <p:spPr>
          <a:xfrm>
            <a:off x="7702771" y="65440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802798" y="1396495"/>
            <a:ext cx="2236141" cy="1938992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Что нужно поставить на весы вместо знака вопроса, чтобы уравнять 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весы?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7" name="Рисунок 36" descr="https://i.pinimg.com/736x/14/c7/f2/14c7f24cbcb8c7342f53baa7a38e3016.jp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6" t="13113" r="9337" b="7355"/>
          <a:stretch/>
        </p:blipFill>
        <p:spPr bwMode="auto">
          <a:xfrm>
            <a:off x="3620954" y="970780"/>
            <a:ext cx="3555547" cy="360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91311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9" name="Google Shape;789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8741" y="615600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0" name="Google Shape;790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32911" y="4176930"/>
            <a:ext cx="2665125" cy="78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1" name="Google Shape;791;p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63889" y="825889"/>
            <a:ext cx="345702" cy="563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92" name="Google Shape;792;p60"/>
          <p:cNvGrpSpPr/>
          <p:nvPr/>
        </p:nvGrpSpPr>
        <p:grpSpPr>
          <a:xfrm>
            <a:off x="2321027" y="1293875"/>
            <a:ext cx="460203" cy="458037"/>
            <a:chOff x="1337225" y="3741325"/>
            <a:chExt cx="1242450" cy="1236600"/>
          </a:xfrm>
        </p:grpSpPr>
        <p:sp>
          <p:nvSpPr>
            <p:cNvPr id="793" name="Google Shape;793;p60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60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60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60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60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60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60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60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60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60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60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60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60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60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60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60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60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60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60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60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60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60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60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60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Заголовок 1"/>
          <p:cNvSpPr>
            <a:spLocks noGrp="1"/>
          </p:cNvSpPr>
          <p:nvPr>
            <p:ph type="title"/>
          </p:nvPr>
        </p:nvSpPr>
        <p:spPr>
          <a:xfrm>
            <a:off x="2321027" y="225699"/>
            <a:ext cx="4286503" cy="847333"/>
          </a:xfrm>
        </p:spPr>
        <p:txBody>
          <a:bodyPr/>
          <a:lstStyle/>
          <a:p>
            <a:pPr algn="ctr"/>
            <a:r>
              <a:rPr lang="ru-RU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</a:rPr>
              <a:t>Ребусы  5</a:t>
            </a:r>
            <a:endParaRPr lang="ru-RU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+mj-lt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562494" y="4618375"/>
            <a:ext cx="199325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воин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9" name="Двенадцатиугольник 38"/>
          <p:cNvSpPr/>
          <p:nvPr/>
        </p:nvSpPr>
        <p:spPr>
          <a:xfrm>
            <a:off x="7658800" y="200043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544" y="1018375"/>
            <a:ext cx="4263158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97854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9" name="Google Shape;789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8741" y="615600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0" name="Google Shape;790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32911" y="4176930"/>
            <a:ext cx="2665125" cy="78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1" name="Google Shape;791;p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63889" y="825889"/>
            <a:ext cx="345702" cy="563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92" name="Google Shape;792;p60"/>
          <p:cNvGrpSpPr/>
          <p:nvPr/>
        </p:nvGrpSpPr>
        <p:grpSpPr>
          <a:xfrm>
            <a:off x="2321027" y="1293875"/>
            <a:ext cx="460203" cy="458037"/>
            <a:chOff x="1337225" y="3741325"/>
            <a:chExt cx="1242450" cy="1236600"/>
          </a:xfrm>
        </p:grpSpPr>
        <p:sp>
          <p:nvSpPr>
            <p:cNvPr id="793" name="Google Shape;793;p60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60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60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60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60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60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60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60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60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60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60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60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60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60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60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60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60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60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60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60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60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60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60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60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Заголовок 1"/>
          <p:cNvSpPr>
            <a:spLocks noGrp="1"/>
          </p:cNvSpPr>
          <p:nvPr>
            <p:ph type="title"/>
          </p:nvPr>
        </p:nvSpPr>
        <p:spPr>
          <a:xfrm>
            <a:off x="2321027" y="225699"/>
            <a:ext cx="4286503" cy="847333"/>
          </a:xfrm>
        </p:spPr>
        <p:txBody>
          <a:bodyPr/>
          <a:lstStyle/>
          <a:p>
            <a:pPr algn="ctr"/>
            <a:r>
              <a:rPr lang="ru-RU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</a:rPr>
              <a:t>Ребусы  10</a:t>
            </a:r>
            <a:endParaRPr lang="ru-RU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+mj-lt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562494" y="4618375"/>
            <a:ext cx="199325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солдат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35" name="Рисунок 34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463" y="1045796"/>
            <a:ext cx="7199630" cy="3599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" name="Двенадцатиугольник 38"/>
          <p:cNvSpPr/>
          <p:nvPr/>
        </p:nvSpPr>
        <p:spPr>
          <a:xfrm>
            <a:off x="7658800" y="200043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81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9" name="Google Shape;789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8741" y="615600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0" name="Google Shape;790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32911" y="4176930"/>
            <a:ext cx="2665125" cy="78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1" name="Google Shape;791;p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63889" y="825889"/>
            <a:ext cx="345702" cy="563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92" name="Google Shape;792;p60"/>
          <p:cNvGrpSpPr/>
          <p:nvPr/>
        </p:nvGrpSpPr>
        <p:grpSpPr>
          <a:xfrm>
            <a:off x="2321027" y="1293875"/>
            <a:ext cx="460203" cy="458037"/>
            <a:chOff x="1337225" y="3741325"/>
            <a:chExt cx="1242450" cy="1236600"/>
          </a:xfrm>
        </p:grpSpPr>
        <p:sp>
          <p:nvSpPr>
            <p:cNvPr id="793" name="Google Shape;793;p60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60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60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60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60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60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60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60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60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60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60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60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60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60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60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60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60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60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60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60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60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60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60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60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Заголовок 1"/>
          <p:cNvSpPr>
            <a:spLocks noGrp="1"/>
          </p:cNvSpPr>
          <p:nvPr>
            <p:ph type="title"/>
          </p:nvPr>
        </p:nvSpPr>
        <p:spPr>
          <a:xfrm>
            <a:off x="2321027" y="225699"/>
            <a:ext cx="4286503" cy="847333"/>
          </a:xfrm>
        </p:spPr>
        <p:txBody>
          <a:bodyPr/>
          <a:lstStyle/>
          <a:p>
            <a:pPr algn="ctr"/>
            <a:r>
              <a:rPr lang="ru-RU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</a:rPr>
              <a:t>Ребусы  15</a:t>
            </a:r>
            <a:endParaRPr lang="ru-RU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+mj-lt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562494" y="4618375"/>
            <a:ext cx="199325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защитник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40" name="Рисунок 39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07" y="970002"/>
            <a:ext cx="7199630" cy="3599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" name="Двенадцатиугольник 38"/>
          <p:cNvSpPr/>
          <p:nvPr/>
        </p:nvSpPr>
        <p:spPr>
          <a:xfrm>
            <a:off x="7658800" y="200043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935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9" name="Google Shape;789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8741" y="615600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0" name="Google Shape;790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32911" y="4176930"/>
            <a:ext cx="2665125" cy="78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1" name="Google Shape;791;p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63889" y="825889"/>
            <a:ext cx="345702" cy="563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92" name="Google Shape;792;p60"/>
          <p:cNvGrpSpPr/>
          <p:nvPr/>
        </p:nvGrpSpPr>
        <p:grpSpPr>
          <a:xfrm>
            <a:off x="2321027" y="1293875"/>
            <a:ext cx="460203" cy="458037"/>
            <a:chOff x="1337225" y="3741325"/>
            <a:chExt cx="1242450" cy="1236600"/>
          </a:xfrm>
        </p:grpSpPr>
        <p:sp>
          <p:nvSpPr>
            <p:cNvPr id="793" name="Google Shape;793;p60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60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60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60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60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60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60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60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60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60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60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60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60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60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60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60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60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60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60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60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60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60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60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60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Заголовок 1"/>
          <p:cNvSpPr>
            <a:spLocks noGrp="1"/>
          </p:cNvSpPr>
          <p:nvPr>
            <p:ph type="title"/>
          </p:nvPr>
        </p:nvSpPr>
        <p:spPr>
          <a:xfrm>
            <a:off x="2321027" y="225699"/>
            <a:ext cx="4286503" cy="847333"/>
          </a:xfrm>
        </p:spPr>
        <p:txBody>
          <a:bodyPr/>
          <a:lstStyle/>
          <a:p>
            <a:pPr algn="ctr"/>
            <a:r>
              <a:rPr lang="ru-RU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</a:rPr>
              <a:t>Ребусы  20</a:t>
            </a:r>
            <a:endParaRPr lang="ru-RU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+mj-lt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562494" y="4618375"/>
            <a:ext cx="199325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открытка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9" name="Двенадцатиугольник 38"/>
          <p:cNvSpPr/>
          <p:nvPr/>
        </p:nvSpPr>
        <p:spPr>
          <a:xfrm>
            <a:off x="7658800" y="200043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11" y="1345560"/>
            <a:ext cx="8200421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74846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9" name="Google Shape;789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8741" y="615600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0" name="Google Shape;790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32911" y="4176930"/>
            <a:ext cx="2665125" cy="78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1" name="Google Shape;791;p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63889" y="825889"/>
            <a:ext cx="345702" cy="563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92" name="Google Shape;792;p60"/>
          <p:cNvGrpSpPr/>
          <p:nvPr/>
        </p:nvGrpSpPr>
        <p:grpSpPr>
          <a:xfrm>
            <a:off x="2321027" y="1293875"/>
            <a:ext cx="460203" cy="458037"/>
            <a:chOff x="1337225" y="3741325"/>
            <a:chExt cx="1242450" cy="1236600"/>
          </a:xfrm>
        </p:grpSpPr>
        <p:sp>
          <p:nvSpPr>
            <p:cNvPr id="793" name="Google Shape;793;p60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60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60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60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60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60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60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60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60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60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60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60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60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60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60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60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60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60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60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60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60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60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60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60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Заголовок 1"/>
          <p:cNvSpPr>
            <a:spLocks noGrp="1"/>
          </p:cNvSpPr>
          <p:nvPr>
            <p:ph type="title"/>
          </p:nvPr>
        </p:nvSpPr>
        <p:spPr>
          <a:xfrm>
            <a:off x="2321027" y="225699"/>
            <a:ext cx="4286503" cy="847333"/>
          </a:xfrm>
        </p:spPr>
        <p:txBody>
          <a:bodyPr/>
          <a:lstStyle/>
          <a:p>
            <a:pPr algn="ctr"/>
            <a:r>
              <a:rPr lang="ru-RU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</a:rPr>
              <a:t>Ребусы  25</a:t>
            </a:r>
            <a:endParaRPr lang="ru-RU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+mj-lt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562494" y="4618375"/>
            <a:ext cx="199325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красота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9" name="Двенадцатиугольник 38"/>
          <p:cNvSpPr/>
          <p:nvPr/>
        </p:nvSpPr>
        <p:spPr>
          <a:xfrm>
            <a:off x="7658800" y="200043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42" y="1018375"/>
            <a:ext cx="4547368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58851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9" name="Google Shape;789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8741" y="615600"/>
            <a:ext cx="2275260" cy="135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0" name="Google Shape;790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32911" y="4176930"/>
            <a:ext cx="2665125" cy="78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1" name="Google Shape;791;p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63889" y="825889"/>
            <a:ext cx="345702" cy="563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92" name="Google Shape;792;p60"/>
          <p:cNvGrpSpPr/>
          <p:nvPr/>
        </p:nvGrpSpPr>
        <p:grpSpPr>
          <a:xfrm>
            <a:off x="2321027" y="1293875"/>
            <a:ext cx="460203" cy="458037"/>
            <a:chOff x="1337225" y="3741325"/>
            <a:chExt cx="1242450" cy="1236600"/>
          </a:xfrm>
        </p:grpSpPr>
        <p:sp>
          <p:nvSpPr>
            <p:cNvPr id="793" name="Google Shape;793;p60"/>
            <p:cNvSpPr/>
            <p:nvPr/>
          </p:nvSpPr>
          <p:spPr>
            <a:xfrm>
              <a:off x="1337225" y="3741325"/>
              <a:ext cx="1242450" cy="1236600"/>
            </a:xfrm>
            <a:custGeom>
              <a:avLst/>
              <a:gdLst/>
              <a:ahLst/>
              <a:cxnLst/>
              <a:rect l="l" t="t" r="r" b="b"/>
              <a:pathLst>
                <a:path w="49698" h="49464" extrusionOk="0">
                  <a:moveTo>
                    <a:pt x="25097" y="1"/>
                  </a:moveTo>
                  <a:cubicBezTo>
                    <a:pt x="24947" y="1"/>
                    <a:pt x="24797" y="97"/>
                    <a:pt x="24786" y="289"/>
                  </a:cubicBezTo>
                  <a:cubicBezTo>
                    <a:pt x="24641" y="3488"/>
                    <a:pt x="24371" y="6667"/>
                    <a:pt x="24267" y="9867"/>
                  </a:cubicBezTo>
                  <a:cubicBezTo>
                    <a:pt x="24174" y="12921"/>
                    <a:pt x="24080" y="15975"/>
                    <a:pt x="23997" y="19019"/>
                  </a:cubicBezTo>
                  <a:cubicBezTo>
                    <a:pt x="23862" y="18676"/>
                    <a:pt x="23727" y="18333"/>
                    <a:pt x="23581" y="17990"/>
                  </a:cubicBezTo>
                  <a:cubicBezTo>
                    <a:pt x="22657" y="15850"/>
                    <a:pt x="21836" y="13669"/>
                    <a:pt x="20922" y="11518"/>
                  </a:cubicBezTo>
                  <a:cubicBezTo>
                    <a:pt x="20855" y="11368"/>
                    <a:pt x="20731" y="11304"/>
                    <a:pt x="20600" y="11304"/>
                  </a:cubicBezTo>
                  <a:cubicBezTo>
                    <a:pt x="20343" y="11304"/>
                    <a:pt x="20060" y="11548"/>
                    <a:pt x="20143" y="11851"/>
                  </a:cubicBezTo>
                  <a:cubicBezTo>
                    <a:pt x="20756" y="14012"/>
                    <a:pt x="21462" y="16152"/>
                    <a:pt x="22044" y="18323"/>
                  </a:cubicBezTo>
                  <a:cubicBezTo>
                    <a:pt x="22272" y="19206"/>
                    <a:pt x="22522" y="20078"/>
                    <a:pt x="22792" y="20940"/>
                  </a:cubicBezTo>
                  <a:cubicBezTo>
                    <a:pt x="20922" y="19081"/>
                    <a:pt x="18969" y="17336"/>
                    <a:pt x="17037" y="15549"/>
                  </a:cubicBezTo>
                  <a:cubicBezTo>
                    <a:pt x="14668" y="13347"/>
                    <a:pt x="12331" y="11124"/>
                    <a:pt x="9931" y="8953"/>
                  </a:cubicBezTo>
                  <a:cubicBezTo>
                    <a:pt x="9840" y="8870"/>
                    <a:pt x="9739" y="8835"/>
                    <a:pt x="9643" y="8835"/>
                  </a:cubicBezTo>
                  <a:cubicBezTo>
                    <a:pt x="9316" y="8835"/>
                    <a:pt x="9040" y="9242"/>
                    <a:pt x="9329" y="9555"/>
                  </a:cubicBezTo>
                  <a:cubicBezTo>
                    <a:pt x="11261" y="11633"/>
                    <a:pt x="13256" y="13669"/>
                    <a:pt x="15198" y="15736"/>
                  </a:cubicBezTo>
                  <a:cubicBezTo>
                    <a:pt x="17110" y="17772"/>
                    <a:pt x="18927" y="19891"/>
                    <a:pt x="20901" y="21865"/>
                  </a:cubicBezTo>
                  <a:cubicBezTo>
                    <a:pt x="21036" y="22000"/>
                    <a:pt x="21171" y="22125"/>
                    <a:pt x="21306" y="22260"/>
                  </a:cubicBezTo>
                  <a:cubicBezTo>
                    <a:pt x="20548" y="22010"/>
                    <a:pt x="19779" y="21751"/>
                    <a:pt x="19000" y="21543"/>
                  </a:cubicBezTo>
                  <a:cubicBezTo>
                    <a:pt x="16736" y="20909"/>
                    <a:pt x="14523" y="20151"/>
                    <a:pt x="12269" y="19497"/>
                  </a:cubicBezTo>
                  <a:cubicBezTo>
                    <a:pt x="12230" y="19485"/>
                    <a:pt x="12192" y="19480"/>
                    <a:pt x="12155" y="19480"/>
                  </a:cubicBezTo>
                  <a:cubicBezTo>
                    <a:pt x="11762" y="19480"/>
                    <a:pt x="11528" y="20095"/>
                    <a:pt x="11936" y="20276"/>
                  </a:cubicBezTo>
                  <a:cubicBezTo>
                    <a:pt x="14035" y="21179"/>
                    <a:pt x="16175" y="21990"/>
                    <a:pt x="18252" y="22945"/>
                  </a:cubicBezTo>
                  <a:cubicBezTo>
                    <a:pt x="18709" y="23153"/>
                    <a:pt x="19166" y="23340"/>
                    <a:pt x="19634" y="23537"/>
                  </a:cubicBezTo>
                  <a:cubicBezTo>
                    <a:pt x="16860" y="23558"/>
                    <a:pt x="14097" y="23693"/>
                    <a:pt x="11323" y="23787"/>
                  </a:cubicBezTo>
                  <a:cubicBezTo>
                    <a:pt x="7729" y="23911"/>
                    <a:pt x="4135" y="23984"/>
                    <a:pt x="551" y="24150"/>
                  </a:cubicBezTo>
                  <a:cubicBezTo>
                    <a:pt x="0" y="24182"/>
                    <a:pt x="0" y="24992"/>
                    <a:pt x="551" y="25002"/>
                  </a:cubicBezTo>
                  <a:cubicBezTo>
                    <a:pt x="3740" y="25106"/>
                    <a:pt x="6929" y="25137"/>
                    <a:pt x="10129" y="25220"/>
                  </a:cubicBezTo>
                  <a:cubicBezTo>
                    <a:pt x="13266" y="25314"/>
                    <a:pt x="16403" y="25522"/>
                    <a:pt x="19551" y="25522"/>
                  </a:cubicBezTo>
                  <a:lnTo>
                    <a:pt x="19603" y="25522"/>
                  </a:lnTo>
                  <a:cubicBezTo>
                    <a:pt x="19166" y="25698"/>
                    <a:pt x="18720" y="25864"/>
                    <a:pt x="18273" y="26062"/>
                  </a:cubicBezTo>
                  <a:cubicBezTo>
                    <a:pt x="16143" y="26986"/>
                    <a:pt x="13952" y="27807"/>
                    <a:pt x="11812" y="28721"/>
                  </a:cubicBezTo>
                  <a:cubicBezTo>
                    <a:pt x="11400" y="28893"/>
                    <a:pt x="11641" y="29515"/>
                    <a:pt x="12030" y="29515"/>
                  </a:cubicBezTo>
                  <a:cubicBezTo>
                    <a:pt x="12064" y="29515"/>
                    <a:pt x="12098" y="29510"/>
                    <a:pt x="12134" y="29500"/>
                  </a:cubicBezTo>
                  <a:cubicBezTo>
                    <a:pt x="14305" y="28887"/>
                    <a:pt x="16434" y="28181"/>
                    <a:pt x="18616" y="27599"/>
                  </a:cubicBezTo>
                  <a:cubicBezTo>
                    <a:pt x="19468" y="27371"/>
                    <a:pt x="20309" y="27132"/>
                    <a:pt x="21140" y="26872"/>
                  </a:cubicBezTo>
                  <a:lnTo>
                    <a:pt x="21140" y="26872"/>
                  </a:lnTo>
                  <a:cubicBezTo>
                    <a:pt x="19301" y="28721"/>
                    <a:pt x="17577" y="30664"/>
                    <a:pt x="15801" y="32575"/>
                  </a:cubicBezTo>
                  <a:cubicBezTo>
                    <a:pt x="13609" y="34944"/>
                    <a:pt x="11375" y="37281"/>
                    <a:pt x="9204" y="39681"/>
                  </a:cubicBezTo>
                  <a:cubicBezTo>
                    <a:pt x="8924" y="39993"/>
                    <a:pt x="9200" y="40405"/>
                    <a:pt x="9522" y="40405"/>
                  </a:cubicBezTo>
                  <a:cubicBezTo>
                    <a:pt x="9617" y="40405"/>
                    <a:pt x="9717" y="40369"/>
                    <a:pt x="9807" y="40283"/>
                  </a:cubicBezTo>
                  <a:cubicBezTo>
                    <a:pt x="11884" y="38351"/>
                    <a:pt x="13920" y="36356"/>
                    <a:pt x="15988" y="34414"/>
                  </a:cubicBezTo>
                  <a:cubicBezTo>
                    <a:pt x="18024" y="32513"/>
                    <a:pt x="20143" y="30685"/>
                    <a:pt x="22117" y="28711"/>
                  </a:cubicBezTo>
                  <a:cubicBezTo>
                    <a:pt x="22397" y="28430"/>
                    <a:pt x="22678" y="28139"/>
                    <a:pt x="22958" y="27859"/>
                  </a:cubicBezTo>
                  <a:lnTo>
                    <a:pt x="22958" y="27859"/>
                  </a:lnTo>
                  <a:cubicBezTo>
                    <a:pt x="22636" y="28804"/>
                    <a:pt x="22314" y="29750"/>
                    <a:pt x="21992" y="30705"/>
                  </a:cubicBezTo>
                  <a:cubicBezTo>
                    <a:pt x="21223" y="32918"/>
                    <a:pt x="20600" y="35172"/>
                    <a:pt x="19852" y="37395"/>
                  </a:cubicBezTo>
                  <a:cubicBezTo>
                    <a:pt x="19783" y="37610"/>
                    <a:pt x="19990" y="37782"/>
                    <a:pt x="20179" y="37782"/>
                  </a:cubicBezTo>
                  <a:cubicBezTo>
                    <a:pt x="20274" y="37782"/>
                    <a:pt x="20364" y="37739"/>
                    <a:pt x="20413" y="37634"/>
                  </a:cubicBezTo>
                  <a:cubicBezTo>
                    <a:pt x="21327" y="35567"/>
                    <a:pt x="22345" y="33572"/>
                    <a:pt x="23218" y="31495"/>
                  </a:cubicBezTo>
                  <a:cubicBezTo>
                    <a:pt x="23415" y="31027"/>
                    <a:pt x="23602" y="30570"/>
                    <a:pt x="23789" y="30103"/>
                  </a:cubicBezTo>
                  <a:cubicBezTo>
                    <a:pt x="23820" y="32835"/>
                    <a:pt x="23955" y="35557"/>
                    <a:pt x="24038" y="38289"/>
                  </a:cubicBezTo>
                  <a:cubicBezTo>
                    <a:pt x="24163" y="41873"/>
                    <a:pt x="24246" y="45467"/>
                    <a:pt x="24412" y="49051"/>
                  </a:cubicBezTo>
                  <a:cubicBezTo>
                    <a:pt x="24423" y="49326"/>
                    <a:pt x="24631" y="49464"/>
                    <a:pt x="24838" y="49464"/>
                  </a:cubicBezTo>
                  <a:cubicBezTo>
                    <a:pt x="25046" y="49464"/>
                    <a:pt x="25254" y="49326"/>
                    <a:pt x="25264" y="49051"/>
                  </a:cubicBezTo>
                  <a:cubicBezTo>
                    <a:pt x="25358" y="45862"/>
                    <a:pt x="25389" y="42672"/>
                    <a:pt x="25472" y="39483"/>
                  </a:cubicBezTo>
                  <a:cubicBezTo>
                    <a:pt x="25566" y="36336"/>
                    <a:pt x="25773" y="33198"/>
                    <a:pt x="25773" y="30061"/>
                  </a:cubicBezTo>
                  <a:cubicBezTo>
                    <a:pt x="25773" y="29812"/>
                    <a:pt x="25773" y="29563"/>
                    <a:pt x="25773" y="29324"/>
                  </a:cubicBezTo>
                  <a:cubicBezTo>
                    <a:pt x="26012" y="29968"/>
                    <a:pt x="26251" y="30601"/>
                    <a:pt x="26490" y="31246"/>
                  </a:cubicBezTo>
                  <a:cubicBezTo>
                    <a:pt x="27290" y="33427"/>
                    <a:pt x="28225" y="35536"/>
                    <a:pt x="29046" y="37707"/>
                  </a:cubicBezTo>
                  <a:cubicBezTo>
                    <a:pt x="29100" y="37849"/>
                    <a:pt x="29222" y="37912"/>
                    <a:pt x="29343" y="37912"/>
                  </a:cubicBezTo>
                  <a:cubicBezTo>
                    <a:pt x="29522" y="37912"/>
                    <a:pt x="29696" y="37771"/>
                    <a:pt x="29627" y="37541"/>
                  </a:cubicBezTo>
                  <a:cubicBezTo>
                    <a:pt x="29025" y="35318"/>
                    <a:pt x="28526" y="33084"/>
                    <a:pt x="27872" y="30872"/>
                  </a:cubicBezTo>
                  <a:cubicBezTo>
                    <a:pt x="27581" y="29853"/>
                    <a:pt x="27269" y="28846"/>
                    <a:pt x="26968" y="27828"/>
                  </a:cubicBezTo>
                  <a:lnTo>
                    <a:pt x="26968" y="27828"/>
                  </a:lnTo>
                  <a:cubicBezTo>
                    <a:pt x="28962" y="29770"/>
                    <a:pt x="30967" y="31713"/>
                    <a:pt x="32962" y="33666"/>
                  </a:cubicBezTo>
                  <a:cubicBezTo>
                    <a:pt x="35268" y="35941"/>
                    <a:pt x="37668" y="38091"/>
                    <a:pt x="39984" y="40356"/>
                  </a:cubicBezTo>
                  <a:cubicBezTo>
                    <a:pt x="40048" y="40417"/>
                    <a:pt x="40118" y="40443"/>
                    <a:pt x="40186" y="40443"/>
                  </a:cubicBezTo>
                  <a:cubicBezTo>
                    <a:pt x="40415" y="40443"/>
                    <a:pt x="40611" y="40144"/>
                    <a:pt x="40410" y="39920"/>
                  </a:cubicBezTo>
                  <a:cubicBezTo>
                    <a:pt x="38499" y="37821"/>
                    <a:pt x="36681" y="35629"/>
                    <a:pt x="34738" y="33552"/>
                  </a:cubicBezTo>
                  <a:cubicBezTo>
                    <a:pt x="32837" y="31505"/>
                    <a:pt x="30936" y="29469"/>
                    <a:pt x="29014" y="27443"/>
                  </a:cubicBezTo>
                  <a:cubicBezTo>
                    <a:pt x="28796" y="27215"/>
                    <a:pt x="28578" y="26986"/>
                    <a:pt x="28360" y="26758"/>
                  </a:cubicBezTo>
                  <a:lnTo>
                    <a:pt x="28360" y="26758"/>
                  </a:lnTo>
                  <a:cubicBezTo>
                    <a:pt x="29233" y="27059"/>
                    <a:pt x="30105" y="27350"/>
                    <a:pt x="30978" y="27651"/>
                  </a:cubicBezTo>
                  <a:cubicBezTo>
                    <a:pt x="33190" y="28410"/>
                    <a:pt x="35455" y="29033"/>
                    <a:pt x="37668" y="29781"/>
                  </a:cubicBezTo>
                  <a:cubicBezTo>
                    <a:pt x="37697" y="29790"/>
                    <a:pt x="37725" y="29794"/>
                    <a:pt x="37752" y="29794"/>
                  </a:cubicBezTo>
                  <a:cubicBezTo>
                    <a:pt x="38026" y="29794"/>
                    <a:pt x="38190" y="29352"/>
                    <a:pt x="37907" y="29220"/>
                  </a:cubicBezTo>
                  <a:cubicBezTo>
                    <a:pt x="35850" y="28306"/>
                    <a:pt x="33845" y="27298"/>
                    <a:pt x="31767" y="26425"/>
                  </a:cubicBezTo>
                  <a:cubicBezTo>
                    <a:pt x="30988" y="26093"/>
                    <a:pt x="30209" y="25771"/>
                    <a:pt x="29420" y="25449"/>
                  </a:cubicBezTo>
                  <a:cubicBezTo>
                    <a:pt x="32463" y="25407"/>
                    <a:pt x="35497" y="25366"/>
                    <a:pt x="38540" y="25355"/>
                  </a:cubicBezTo>
                  <a:cubicBezTo>
                    <a:pt x="42135" y="25335"/>
                    <a:pt x="45719" y="25158"/>
                    <a:pt x="49313" y="25137"/>
                  </a:cubicBezTo>
                  <a:cubicBezTo>
                    <a:pt x="49697" y="25127"/>
                    <a:pt x="49697" y="24545"/>
                    <a:pt x="49313" y="24524"/>
                  </a:cubicBezTo>
                  <a:cubicBezTo>
                    <a:pt x="46124" y="24379"/>
                    <a:pt x="42934" y="24109"/>
                    <a:pt x="39745" y="24005"/>
                  </a:cubicBezTo>
                  <a:cubicBezTo>
                    <a:pt x="36598" y="23911"/>
                    <a:pt x="33461" y="23808"/>
                    <a:pt x="30323" y="23724"/>
                  </a:cubicBezTo>
                  <a:lnTo>
                    <a:pt x="29991" y="23724"/>
                  </a:lnTo>
                  <a:cubicBezTo>
                    <a:pt x="30510" y="23527"/>
                    <a:pt x="31019" y="23330"/>
                    <a:pt x="31539" y="23143"/>
                  </a:cubicBezTo>
                  <a:cubicBezTo>
                    <a:pt x="33720" y="22343"/>
                    <a:pt x="35829" y="21398"/>
                    <a:pt x="38000" y="20587"/>
                  </a:cubicBezTo>
                  <a:cubicBezTo>
                    <a:pt x="38324" y="20464"/>
                    <a:pt x="38237" y="19982"/>
                    <a:pt x="37925" y="19982"/>
                  </a:cubicBezTo>
                  <a:cubicBezTo>
                    <a:pt x="37897" y="19982"/>
                    <a:pt x="37866" y="19986"/>
                    <a:pt x="37834" y="19995"/>
                  </a:cubicBezTo>
                  <a:cubicBezTo>
                    <a:pt x="35611" y="20608"/>
                    <a:pt x="33377" y="21096"/>
                    <a:pt x="31165" y="21751"/>
                  </a:cubicBezTo>
                  <a:cubicBezTo>
                    <a:pt x="30116" y="22062"/>
                    <a:pt x="29077" y="22374"/>
                    <a:pt x="28038" y="22686"/>
                  </a:cubicBezTo>
                  <a:cubicBezTo>
                    <a:pt x="30001" y="20670"/>
                    <a:pt x="31965" y="18645"/>
                    <a:pt x="33928" y="16640"/>
                  </a:cubicBezTo>
                  <a:cubicBezTo>
                    <a:pt x="36203" y="14334"/>
                    <a:pt x="38353" y="11934"/>
                    <a:pt x="40618" y="9628"/>
                  </a:cubicBezTo>
                  <a:cubicBezTo>
                    <a:pt x="40828" y="9409"/>
                    <a:pt x="40623" y="9109"/>
                    <a:pt x="40385" y="9109"/>
                  </a:cubicBezTo>
                  <a:cubicBezTo>
                    <a:pt x="40317" y="9109"/>
                    <a:pt x="40246" y="9134"/>
                    <a:pt x="40182" y="9191"/>
                  </a:cubicBezTo>
                  <a:cubicBezTo>
                    <a:pt x="38083" y="11103"/>
                    <a:pt x="35891" y="12921"/>
                    <a:pt x="33814" y="14863"/>
                  </a:cubicBezTo>
                  <a:cubicBezTo>
                    <a:pt x="31767" y="16764"/>
                    <a:pt x="29731" y="18676"/>
                    <a:pt x="27705" y="20587"/>
                  </a:cubicBezTo>
                  <a:cubicBezTo>
                    <a:pt x="27612" y="20670"/>
                    <a:pt x="27529" y="20764"/>
                    <a:pt x="27435" y="20847"/>
                  </a:cubicBezTo>
                  <a:cubicBezTo>
                    <a:pt x="27664" y="20141"/>
                    <a:pt x="27903" y="19434"/>
                    <a:pt x="28111" y="18717"/>
                  </a:cubicBezTo>
                  <a:cubicBezTo>
                    <a:pt x="28734" y="16453"/>
                    <a:pt x="29503" y="14240"/>
                    <a:pt x="30147" y="11986"/>
                  </a:cubicBezTo>
                  <a:cubicBezTo>
                    <a:pt x="30236" y="11683"/>
                    <a:pt x="29952" y="11439"/>
                    <a:pt x="29692" y="11439"/>
                  </a:cubicBezTo>
                  <a:cubicBezTo>
                    <a:pt x="29560" y="11439"/>
                    <a:pt x="29434" y="11503"/>
                    <a:pt x="29368" y="11653"/>
                  </a:cubicBezTo>
                  <a:cubicBezTo>
                    <a:pt x="28464" y="13752"/>
                    <a:pt x="27654" y="15892"/>
                    <a:pt x="26698" y="17969"/>
                  </a:cubicBezTo>
                  <a:cubicBezTo>
                    <a:pt x="26345" y="18728"/>
                    <a:pt x="26033" y="19507"/>
                    <a:pt x="25711" y="20276"/>
                  </a:cubicBezTo>
                  <a:cubicBezTo>
                    <a:pt x="25669" y="17201"/>
                    <a:pt x="25628" y="14136"/>
                    <a:pt x="25617" y="11061"/>
                  </a:cubicBezTo>
                  <a:cubicBezTo>
                    <a:pt x="25597" y="7467"/>
                    <a:pt x="25420" y="3883"/>
                    <a:pt x="25399" y="289"/>
                  </a:cubicBezTo>
                  <a:cubicBezTo>
                    <a:pt x="25394" y="97"/>
                    <a:pt x="25246" y="1"/>
                    <a:pt x="25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60"/>
            <p:cNvSpPr/>
            <p:nvPr/>
          </p:nvSpPr>
          <p:spPr>
            <a:xfrm>
              <a:off x="1861250" y="3769125"/>
              <a:ext cx="37225" cy="116000"/>
            </a:xfrm>
            <a:custGeom>
              <a:avLst/>
              <a:gdLst/>
              <a:ahLst/>
              <a:cxnLst/>
              <a:rect l="l" t="t" r="r" b="b"/>
              <a:pathLst>
                <a:path w="1489" h="4640" extrusionOk="0">
                  <a:moveTo>
                    <a:pt x="379" y="0"/>
                  </a:moveTo>
                  <a:cubicBezTo>
                    <a:pt x="197" y="0"/>
                    <a:pt x="0" y="155"/>
                    <a:pt x="44" y="392"/>
                  </a:cubicBezTo>
                  <a:cubicBezTo>
                    <a:pt x="283" y="1722"/>
                    <a:pt x="522" y="3052"/>
                    <a:pt x="751" y="4371"/>
                  </a:cubicBezTo>
                  <a:cubicBezTo>
                    <a:pt x="786" y="4539"/>
                    <a:pt x="958" y="4640"/>
                    <a:pt x="1117" y="4640"/>
                  </a:cubicBezTo>
                  <a:cubicBezTo>
                    <a:pt x="1144" y="4640"/>
                    <a:pt x="1171" y="4637"/>
                    <a:pt x="1197" y="4631"/>
                  </a:cubicBezTo>
                  <a:cubicBezTo>
                    <a:pt x="1395" y="4568"/>
                    <a:pt x="1488" y="4371"/>
                    <a:pt x="1447" y="4184"/>
                  </a:cubicBezTo>
                  <a:cubicBezTo>
                    <a:pt x="1187" y="2865"/>
                    <a:pt x="917" y="1545"/>
                    <a:pt x="647" y="226"/>
                  </a:cubicBezTo>
                  <a:cubicBezTo>
                    <a:pt x="613" y="68"/>
                    <a:pt x="499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60"/>
            <p:cNvSpPr/>
            <p:nvPr/>
          </p:nvSpPr>
          <p:spPr>
            <a:xfrm>
              <a:off x="1671725" y="3901425"/>
              <a:ext cx="56900" cy="73050"/>
            </a:xfrm>
            <a:custGeom>
              <a:avLst/>
              <a:gdLst/>
              <a:ahLst/>
              <a:cxnLst/>
              <a:rect l="l" t="t" r="r" b="b"/>
              <a:pathLst>
                <a:path w="2276" h="2922" extrusionOk="0">
                  <a:moveTo>
                    <a:pt x="365" y="0"/>
                  </a:moveTo>
                  <a:cubicBezTo>
                    <a:pt x="313" y="0"/>
                    <a:pt x="259" y="14"/>
                    <a:pt x="208" y="45"/>
                  </a:cubicBezTo>
                  <a:cubicBezTo>
                    <a:pt x="73" y="118"/>
                    <a:pt x="0" y="325"/>
                    <a:pt x="94" y="471"/>
                  </a:cubicBezTo>
                  <a:lnTo>
                    <a:pt x="1579" y="2756"/>
                  </a:lnTo>
                  <a:cubicBezTo>
                    <a:pt x="1648" y="2860"/>
                    <a:pt x="1762" y="2922"/>
                    <a:pt x="1877" y="2922"/>
                  </a:cubicBezTo>
                  <a:cubicBezTo>
                    <a:pt x="1936" y="2922"/>
                    <a:pt x="1994" y="2906"/>
                    <a:pt x="2047" y="2871"/>
                  </a:cubicBezTo>
                  <a:cubicBezTo>
                    <a:pt x="2203" y="2787"/>
                    <a:pt x="2275" y="2559"/>
                    <a:pt x="2171" y="2403"/>
                  </a:cubicBezTo>
                  <a:cubicBezTo>
                    <a:pt x="1662" y="1655"/>
                    <a:pt x="1153" y="907"/>
                    <a:pt x="634" y="149"/>
                  </a:cubicBezTo>
                  <a:cubicBezTo>
                    <a:pt x="571" y="58"/>
                    <a:pt x="471" y="0"/>
                    <a:pt x="3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60"/>
            <p:cNvSpPr/>
            <p:nvPr/>
          </p:nvSpPr>
          <p:spPr>
            <a:xfrm>
              <a:off x="1508725" y="4045375"/>
              <a:ext cx="122625" cy="79275"/>
            </a:xfrm>
            <a:custGeom>
              <a:avLst/>
              <a:gdLst/>
              <a:ahLst/>
              <a:cxnLst/>
              <a:rect l="l" t="t" r="r" b="b"/>
              <a:pathLst>
                <a:path w="4905" h="3171" extrusionOk="0">
                  <a:moveTo>
                    <a:pt x="284" y="0"/>
                  </a:moveTo>
                  <a:cubicBezTo>
                    <a:pt x="109" y="0"/>
                    <a:pt x="1" y="253"/>
                    <a:pt x="183" y="374"/>
                  </a:cubicBezTo>
                  <a:cubicBezTo>
                    <a:pt x="1555" y="1289"/>
                    <a:pt x="2916" y="2203"/>
                    <a:pt x="4287" y="3117"/>
                  </a:cubicBezTo>
                  <a:cubicBezTo>
                    <a:pt x="4343" y="3154"/>
                    <a:pt x="4399" y="3171"/>
                    <a:pt x="4452" y="3171"/>
                  </a:cubicBezTo>
                  <a:cubicBezTo>
                    <a:pt x="4720" y="3171"/>
                    <a:pt x="4904" y="2749"/>
                    <a:pt x="4609" y="2566"/>
                  </a:cubicBezTo>
                  <a:cubicBezTo>
                    <a:pt x="3196" y="1725"/>
                    <a:pt x="1794" y="873"/>
                    <a:pt x="391" y="32"/>
                  </a:cubicBezTo>
                  <a:cubicBezTo>
                    <a:pt x="354" y="10"/>
                    <a:pt x="31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60"/>
            <p:cNvSpPr/>
            <p:nvPr/>
          </p:nvSpPr>
          <p:spPr>
            <a:xfrm>
              <a:off x="1410750" y="4241850"/>
              <a:ext cx="98675" cy="25800"/>
            </a:xfrm>
            <a:custGeom>
              <a:avLst/>
              <a:gdLst/>
              <a:ahLst/>
              <a:cxnLst/>
              <a:rect l="l" t="t" r="r" b="b"/>
              <a:pathLst>
                <a:path w="3947" h="1032" extrusionOk="0">
                  <a:moveTo>
                    <a:pt x="392" y="1"/>
                  </a:moveTo>
                  <a:cubicBezTo>
                    <a:pt x="91" y="1"/>
                    <a:pt x="1" y="484"/>
                    <a:pt x="332" y="597"/>
                  </a:cubicBezTo>
                  <a:cubicBezTo>
                    <a:pt x="1213" y="883"/>
                    <a:pt x="2138" y="1031"/>
                    <a:pt x="3064" y="1031"/>
                  </a:cubicBezTo>
                  <a:cubicBezTo>
                    <a:pt x="3251" y="1031"/>
                    <a:pt x="3438" y="1025"/>
                    <a:pt x="3625" y="1013"/>
                  </a:cubicBezTo>
                  <a:cubicBezTo>
                    <a:pt x="3801" y="992"/>
                    <a:pt x="3947" y="868"/>
                    <a:pt x="3947" y="681"/>
                  </a:cubicBezTo>
                  <a:cubicBezTo>
                    <a:pt x="3947" y="523"/>
                    <a:pt x="3817" y="357"/>
                    <a:pt x="3653" y="357"/>
                  </a:cubicBezTo>
                  <a:cubicBezTo>
                    <a:pt x="3644" y="357"/>
                    <a:pt x="3634" y="357"/>
                    <a:pt x="3625" y="358"/>
                  </a:cubicBezTo>
                  <a:cubicBezTo>
                    <a:pt x="3402" y="376"/>
                    <a:pt x="3178" y="385"/>
                    <a:pt x="2956" y="385"/>
                  </a:cubicBezTo>
                  <a:cubicBezTo>
                    <a:pt x="2121" y="385"/>
                    <a:pt x="1291" y="262"/>
                    <a:pt x="487" y="16"/>
                  </a:cubicBezTo>
                  <a:cubicBezTo>
                    <a:pt x="454" y="5"/>
                    <a:pt x="422" y="1"/>
                    <a:pt x="3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60"/>
            <p:cNvSpPr/>
            <p:nvPr/>
          </p:nvSpPr>
          <p:spPr>
            <a:xfrm>
              <a:off x="1439550" y="4438175"/>
              <a:ext cx="68050" cy="24600"/>
            </a:xfrm>
            <a:custGeom>
              <a:avLst/>
              <a:gdLst/>
              <a:ahLst/>
              <a:cxnLst/>
              <a:rect l="l" t="t" r="r" b="b"/>
              <a:pathLst>
                <a:path w="2722" h="984" extrusionOk="0">
                  <a:moveTo>
                    <a:pt x="2285" y="1"/>
                  </a:moveTo>
                  <a:cubicBezTo>
                    <a:pt x="2251" y="1"/>
                    <a:pt x="2217" y="6"/>
                    <a:pt x="2182" y="16"/>
                  </a:cubicBezTo>
                  <a:cubicBezTo>
                    <a:pt x="2036" y="58"/>
                    <a:pt x="1880" y="99"/>
                    <a:pt x="1735" y="130"/>
                  </a:cubicBezTo>
                  <a:cubicBezTo>
                    <a:pt x="1652" y="151"/>
                    <a:pt x="1569" y="162"/>
                    <a:pt x="1486" y="172"/>
                  </a:cubicBezTo>
                  <a:cubicBezTo>
                    <a:pt x="1486" y="172"/>
                    <a:pt x="1432" y="181"/>
                    <a:pt x="1421" y="184"/>
                  </a:cubicBezTo>
                  <a:lnTo>
                    <a:pt x="1421" y="184"/>
                  </a:lnTo>
                  <a:cubicBezTo>
                    <a:pt x="1391" y="187"/>
                    <a:pt x="1360" y="193"/>
                    <a:pt x="1330" y="193"/>
                  </a:cubicBezTo>
                  <a:cubicBezTo>
                    <a:pt x="1174" y="208"/>
                    <a:pt x="1018" y="216"/>
                    <a:pt x="862" y="216"/>
                  </a:cubicBezTo>
                  <a:cubicBezTo>
                    <a:pt x="707" y="216"/>
                    <a:pt x="551" y="208"/>
                    <a:pt x="395" y="193"/>
                  </a:cubicBezTo>
                  <a:cubicBezTo>
                    <a:pt x="386" y="192"/>
                    <a:pt x="376" y="191"/>
                    <a:pt x="367" y="191"/>
                  </a:cubicBezTo>
                  <a:cubicBezTo>
                    <a:pt x="171" y="191"/>
                    <a:pt x="1" y="398"/>
                    <a:pt x="11" y="577"/>
                  </a:cubicBezTo>
                  <a:cubicBezTo>
                    <a:pt x="21" y="806"/>
                    <a:pt x="177" y="941"/>
                    <a:pt x="395" y="961"/>
                  </a:cubicBezTo>
                  <a:cubicBezTo>
                    <a:pt x="551" y="976"/>
                    <a:pt x="709" y="983"/>
                    <a:pt x="866" y="983"/>
                  </a:cubicBezTo>
                  <a:cubicBezTo>
                    <a:pt x="1380" y="983"/>
                    <a:pt x="1897" y="907"/>
                    <a:pt x="2389" y="764"/>
                  </a:cubicBezTo>
                  <a:cubicBezTo>
                    <a:pt x="2576" y="702"/>
                    <a:pt x="2722" y="484"/>
                    <a:pt x="2660" y="286"/>
                  </a:cubicBezTo>
                  <a:cubicBezTo>
                    <a:pt x="2608" y="122"/>
                    <a:pt x="2455" y="1"/>
                    <a:pt x="2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60"/>
            <p:cNvSpPr/>
            <p:nvPr/>
          </p:nvSpPr>
          <p:spPr>
            <a:xfrm>
              <a:off x="1520050" y="4561925"/>
              <a:ext cx="81050" cy="59950"/>
            </a:xfrm>
            <a:custGeom>
              <a:avLst/>
              <a:gdLst/>
              <a:ahLst/>
              <a:cxnLst/>
              <a:rect l="l" t="t" r="r" b="b"/>
              <a:pathLst>
                <a:path w="3242" h="2398" extrusionOk="0">
                  <a:moveTo>
                    <a:pt x="2839" y="1"/>
                  </a:moveTo>
                  <a:cubicBezTo>
                    <a:pt x="2779" y="1"/>
                    <a:pt x="2718" y="15"/>
                    <a:pt x="2660" y="42"/>
                  </a:cubicBezTo>
                  <a:cubicBezTo>
                    <a:pt x="1756" y="530"/>
                    <a:pt x="904" y="1122"/>
                    <a:pt x="136" y="1808"/>
                  </a:cubicBezTo>
                  <a:cubicBezTo>
                    <a:pt x="1" y="1933"/>
                    <a:pt x="11" y="2172"/>
                    <a:pt x="136" y="2296"/>
                  </a:cubicBezTo>
                  <a:cubicBezTo>
                    <a:pt x="206" y="2366"/>
                    <a:pt x="290" y="2398"/>
                    <a:pt x="374" y="2398"/>
                  </a:cubicBezTo>
                  <a:cubicBezTo>
                    <a:pt x="464" y="2398"/>
                    <a:pt x="554" y="2361"/>
                    <a:pt x="624" y="2296"/>
                  </a:cubicBezTo>
                  <a:cubicBezTo>
                    <a:pt x="1351" y="1652"/>
                    <a:pt x="2161" y="1112"/>
                    <a:pt x="3023" y="665"/>
                  </a:cubicBezTo>
                  <a:cubicBezTo>
                    <a:pt x="3190" y="572"/>
                    <a:pt x="3242" y="333"/>
                    <a:pt x="3148" y="177"/>
                  </a:cubicBezTo>
                  <a:cubicBezTo>
                    <a:pt x="3078" y="59"/>
                    <a:pt x="2962" y="1"/>
                    <a:pt x="28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60"/>
            <p:cNvSpPr/>
            <p:nvPr/>
          </p:nvSpPr>
          <p:spPr>
            <a:xfrm>
              <a:off x="1680250" y="4755650"/>
              <a:ext cx="59575" cy="82700"/>
            </a:xfrm>
            <a:custGeom>
              <a:avLst/>
              <a:gdLst/>
              <a:ahLst/>
              <a:cxnLst/>
              <a:rect l="l" t="t" r="r" b="b"/>
              <a:pathLst>
                <a:path w="2383" h="3308" extrusionOk="0">
                  <a:moveTo>
                    <a:pt x="1894" y="1"/>
                  </a:moveTo>
                  <a:cubicBezTo>
                    <a:pt x="1786" y="1"/>
                    <a:pt x="1680" y="52"/>
                    <a:pt x="1612" y="178"/>
                  </a:cubicBezTo>
                  <a:cubicBezTo>
                    <a:pt x="1114" y="1061"/>
                    <a:pt x="625" y="1954"/>
                    <a:pt x="137" y="2847"/>
                  </a:cubicBezTo>
                  <a:cubicBezTo>
                    <a:pt x="0" y="3085"/>
                    <a:pt x="213" y="3308"/>
                    <a:pt x="422" y="3308"/>
                  </a:cubicBezTo>
                  <a:cubicBezTo>
                    <a:pt x="515" y="3308"/>
                    <a:pt x="606" y="3264"/>
                    <a:pt x="667" y="3159"/>
                  </a:cubicBezTo>
                  <a:cubicBezTo>
                    <a:pt x="1186" y="2286"/>
                    <a:pt x="1706" y="1403"/>
                    <a:pt x="2225" y="531"/>
                  </a:cubicBezTo>
                  <a:cubicBezTo>
                    <a:pt x="2383" y="258"/>
                    <a:pt x="2135" y="1"/>
                    <a:pt x="1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60"/>
            <p:cNvSpPr/>
            <p:nvPr/>
          </p:nvSpPr>
          <p:spPr>
            <a:xfrm>
              <a:off x="1838200" y="4852225"/>
              <a:ext cx="34550" cy="70600"/>
            </a:xfrm>
            <a:custGeom>
              <a:avLst/>
              <a:gdLst/>
              <a:ahLst/>
              <a:cxnLst/>
              <a:rect l="l" t="t" r="r" b="b"/>
              <a:pathLst>
                <a:path w="1382" h="2824" extrusionOk="0">
                  <a:moveTo>
                    <a:pt x="902" y="1"/>
                  </a:moveTo>
                  <a:cubicBezTo>
                    <a:pt x="693" y="1"/>
                    <a:pt x="480" y="116"/>
                    <a:pt x="436" y="335"/>
                  </a:cubicBezTo>
                  <a:cubicBezTo>
                    <a:pt x="312" y="969"/>
                    <a:pt x="177" y="1592"/>
                    <a:pt x="52" y="2226"/>
                  </a:cubicBezTo>
                  <a:cubicBezTo>
                    <a:pt x="0" y="2464"/>
                    <a:pt x="125" y="2755"/>
                    <a:pt x="384" y="2807"/>
                  </a:cubicBezTo>
                  <a:cubicBezTo>
                    <a:pt x="425" y="2818"/>
                    <a:pt x="467" y="2823"/>
                    <a:pt x="510" y="2823"/>
                  </a:cubicBezTo>
                  <a:cubicBezTo>
                    <a:pt x="718" y="2823"/>
                    <a:pt x="932" y="2699"/>
                    <a:pt x="966" y="2475"/>
                  </a:cubicBezTo>
                  <a:cubicBezTo>
                    <a:pt x="1091" y="1852"/>
                    <a:pt x="1215" y="1218"/>
                    <a:pt x="1340" y="584"/>
                  </a:cubicBezTo>
                  <a:cubicBezTo>
                    <a:pt x="1382" y="345"/>
                    <a:pt x="1267" y="65"/>
                    <a:pt x="1018" y="13"/>
                  </a:cubicBezTo>
                  <a:cubicBezTo>
                    <a:pt x="980" y="5"/>
                    <a:pt x="941" y="1"/>
                    <a:pt x="9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60"/>
            <p:cNvSpPr/>
            <p:nvPr/>
          </p:nvSpPr>
          <p:spPr>
            <a:xfrm>
              <a:off x="2033475" y="4811400"/>
              <a:ext cx="37175" cy="67600"/>
            </a:xfrm>
            <a:custGeom>
              <a:avLst/>
              <a:gdLst/>
              <a:ahLst/>
              <a:cxnLst/>
              <a:rect l="l" t="t" r="r" b="b"/>
              <a:pathLst>
                <a:path w="1487" h="2704" extrusionOk="0">
                  <a:moveTo>
                    <a:pt x="433" y="0"/>
                  </a:moveTo>
                  <a:cubicBezTo>
                    <a:pt x="400" y="0"/>
                    <a:pt x="367" y="5"/>
                    <a:pt x="333" y="15"/>
                  </a:cubicBezTo>
                  <a:cubicBezTo>
                    <a:pt x="136" y="77"/>
                    <a:pt x="1" y="285"/>
                    <a:pt x="63" y="503"/>
                  </a:cubicBezTo>
                  <a:cubicBezTo>
                    <a:pt x="240" y="1126"/>
                    <a:pt x="427" y="1760"/>
                    <a:pt x="603" y="2394"/>
                  </a:cubicBezTo>
                  <a:cubicBezTo>
                    <a:pt x="655" y="2573"/>
                    <a:pt x="826" y="2704"/>
                    <a:pt x="1006" y="2704"/>
                  </a:cubicBezTo>
                  <a:cubicBezTo>
                    <a:pt x="1045" y="2704"/>
                    <a:pt x="1084" y="2698"/>
                    <a:pt x="1123" y="2685"/>
                  </a:cubicBezTo>
                  <a:cubicBezTo>
                    <a:pt x="1331" y="2622"/>
                    <a:pt x="1486" y="2394"/>
                    <a:pt x="1414" y="2176"/>
                  </a:cubicBezTo>
                  <a:lnTo>
                    <a:pt x="822" y="285"/>
                  </a:lnTo>
                  <a:cubicBezTo>
                    <a:pt x="769" y="128"/>
                    <a:pt x="607" y="0"/>
                    <a:pt x="4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60"/>
            <p:cNvSpPr/>
            <p:nvPr/>
          </p:nvSpPr>
          <p:spPr>
            <a:xfrm>
              <a:off x="2175275" y="4731375"/>
              <a:ext cx="69375" cy="80725"/>
            </a:xfrm>
            <a:custGeom>
              <a:avLst/>
              <a:gdLst/>
              <a:ahLst/>
              <a:cxnLst/>
              <a:rect l="l" t="t" r="r" b="b"/>
              <a:pathLst>
                <a:path w="2775" h="3229" extrusionOk="0">
                  <a:moveTo>
                    <a:pt x="464" y="1"/>
                  </a:moveTo>
                  <a:cubicBezTo>
                    <a:pt x="375" y="1"/>
                    <a:pt x="284" y="29"/>
                    <a:pt x="219" y="79"/>
                  </a:cubicBezTo>
                  <a:cubicBezTo>
                    <a:pt x="84" y="183"/>
                    <a:pt x="1" y="422"/>
                    <a:pt x="115" y="577"/>
                  </a:cubicBezTo>
                  <a:lnTo>
                    <a:pt x="1995" y="3039"/>
                  </a:lnTo>
                  <a:cubicBezTo>
                    <a:pt x="2086" y="3156"/>
                    <a:pt x="2209" y="3228"/>
                    <a:pt x="2339" y="3228"/>
                  </a:cubicBezTo>
                  <a:cubicBezTo>
                    <a:pt x="2418" y="3228"/>
                    <a:pt x="2499" y="3202"/>
                    <a:pt x="2577" y="3143"/>
                  </a:cubicBezTo>
                  <a:cubicBezTo>
                    <a:pt x="2774" y="2987"/>
                    <a:pt x="2754" y="2748"/>
                    <a:pt x="2619" y="2561"/>
                  </a:cubicBezTo>
                  <a:lnTo>
                    <a:pt x="718" y="110"/>
                  </a:lnTo>
                  <a:cubicBezTo>
                    <a:pt x="658" y="34"/>
                    <a:pt x="562" y="1"/>
                    <a:pt x="4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60"/>
            <p:cNvSpPr/>
            <p:nvPr/>
          </p:nvSpPr>
          <p:spPr>
            <a:xfrm>
              <a:off x="2304100" y="4562675"/>
              <a:ext cx="90925" cy="69425"/>
            </a:xfrm>
            <a:custGeom>
              <a:avLst/>
              <a:gdLst/>
              <a:ahLst/>
              <a:cxnLst/>
              <a:rect l="l" t="t" r="r" b="b"/>
              <a:pathLst>
                <a:path w="3637" h="2777" extrusionOk="0">
                  <a:moveTo>
                    <a:pt x="393" y="0"/>
                  </a:moveTo>
                  <a:cubicBezTo>
                    <a:pt x="272" y="0"/>
                    <a:pt x="150" y="70"/>
                    <a:pt x="94" y="168"/>
                  </a:cubicBezTo>
                  <a:cubicBezTo>
                    <a:pt x="0" y="344"/>
                    <a:pt x="73" y="521"/>
                    <a:pt x="219" y="635"/>
                  </a:cubicBezTo>
                  <a:cubicBezTo>
                    <a:pt x="1164" y="1331"/>
                    <a:pt x="2099" y="2027"/>
                    <a:pt x="3044" y="2723"/>
                  </a:cubicBezTo>
                  <a:cubicBezTo>
                    <a:pt x="3094" y="2760"/>
                    <a:pt x="3153" y="2777"/>
                    <a:pt x="3213" y="2777"/>
                  </a:cubicBezTo>
                  <a:cubicBezTo>
                    <a:pt x="3339" y="2777"/>
                    <a:pt x="3469" y="2704"/>
                    <a:pt x="3532" y="2599"/>
                  </a:cubicBezTo>
                  <a:cubicBezTo>
                    <a:pt x="3636" y="2422"/>
                    <a:pt x="3553" y="2225"/>
                    <a:pt x="3397" y="2110"/>
                  </a:cubicBezTo>
                  <a:cubicBezTo>
                    <a:pt x="2452" y="1425"/>
                    <a:pt x="1507" y="739"/>
                    <a:pt x="561" y="54"/>
                  </a:cubicBezTo>
                  <a:cubicBezTo>
                    <a:pt x="511" y="16"/>
                    <a:pt x="452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60"/>
            <p:cNvSpPr/>
            <p:nvPr/>
          </p:nvSpPr>
          <p:spPr>
            <a:xfrm>
              <a:off x="2347200" y="4439850"/>
              <a:ext cx="109650" cy="21350"/>
            </a:xfrm>
            <a:custGeom>
              <a:avLst/>
              <a:gdLst/>
              <a:ahLst/>
              <a:cxnLst/>
              <a:rect l="l" t="t" r="r" b="b"/>
              <a:pathLst>
                <a:path w="4386" h="854" extrusionOk="0">
                  <a:moveTo>
                    <a:pt x="365" y="1"/>
                  </a:moveTo>
                  <a:cubicBezTo>
                    <a:pt x="1" y="1"/>
                    <a:pt x="4" y="573"/>
                    <a:pt x="375" y="593"/>
                  </a:cubicBezTo>
                  <a:cubicBezTo>
                    <a:pt x="1569" y="687"/>
                    <a:pt x="2764" y="770"/>
                    <a:pt x="3969" y="853"/>
                  </a:cubicBezTo>
                  <a:cubicBezTo>
                    <a:pt x="3978" y="854"/>
                    <a:pt x="3988" y="854"/>
                    <a:pt x="3997" y="854"/>
                  </a:cubicBezTo>
                  <a:cubicBezTo>
                    <a:pt x="4385" y="854"/>
                    <a:pt x="4385" y="208"/>
                    <a:pt x="3969" y="188"/>
                  </a:cubicBezTo>
                  <a:cubicBezTo>
                    <a:pt x="2764" y="126"/>
                    <a:pt x="1569" y="63"/>
                    <a:pt x="375" y="1"/>
                  </a:cubicBezTo>
                  <a:cubicBezTo>
                    <a:pt x="371" y="1"/>
                    <a:pt x="368" y="1"/>
                    <a:pt x="3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60"/>
            <p:cNvSpPr/>
            <p:nvPr/>
          </p:nvSpPr>
          <p:spPr>
            <a:xfrm>
              <a:off x="2373950" y="4249850"/>
              <a:ext cx="107025" cy="34150"/>
            </a:xfrm>
            <a:custGeom>
              <a:avLst/>
              <a:gdLst/>
              <a:ahLst/>
              <a:cxnLst/>
              <a:rect l="l" t="t" r="r" b="b"/>
              <a:pathLst>
                <a:path w="4281" h="1366" extrusionOk="0">
                  <a:moveTo>
                    <a:pt x="3856" y="1"/>
                  </a:moveTo>
                  <a:cubicBezTo>
                    <a:pt x="3822" y="1"/>
                    <a:pt x="3786" y="6"/>
                    <a:pt x="3751" y="18"/>
                  </a:cubicBezTo>
                  <a:cubicBezTo>
                    <a:pt x="2841" y="324"/>
                    <a:pt x="1925" y="505"/>
                    <a:pt x="976" y="505"/>
                  </a:cubicBezTo>
                  <a:cubicBezTo>
                    <a:pt x="797" y="505"/>
                    <a:pt x="618" y="498"/>
                    <a:pt x="437" y="485"/>
                  </a:cubicBezTo>
                  <a:cubicBezTo>
                    <a:pt x="427" y="484"/>
                    <a:pt x="418" y="484"/>
                    <a:pt x="408" y="484"/>
                  </a:cubicBezTo>
                  <a:cubicBezTo>
                    <a:pt x="191" y="484"/>
                    <a:pt x="1" y="703"/>
                    <a:pt x="1" y="921"/>
                  </a:cubicBezTo>
                  <a:cubicBezTo>
                    <a:pt x="1" y="1160"/>
                    <a:pt x="198" y="1337"/>
                    <a:pt x="437" y="1358"/>
                  </a:cubicBezTo>
                  <a:cubicBezTo>
                    <a:pt x="565" y="1363"/>
                    <a:pt x="693" y="1366"/>
                    <a:pt x="820" y="1366"/>
                  </a:cubicBezTo>
                  <a:cubicBezTo>
                    <a:pt x="1930" y="1366"/>
                    <a:pt x="3037" y="1162"/>
                    <a:pt x="4052" y="724"/>
                  </a:cubicBezTo>
                  <a:cubicBezTo>
                    <a:pt x="4229" y="651"/>
                    <a:pt x="4281" y="402"/>
                    <a:pt x="4208" y="246"/>
                  </a:cubicBezTo>
                  <a:cubicBezTo>
                    <a:pt x="4149" y="103"/>
                    <a:pt x="4008" y="1"/>
                    <a:pt x="38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60"/>
            <p:cNvSpPr/>
            <p:nvPr/>
          </p:nvSpPr>
          <p:spPr>
            <a:xfrm>
              <a:off x="2304875" y="4096200"/>
              <a:ext cx="75075" cy="56650"/>
            </a:xfrm>
            <a:custGeom>
              <a:avLst/>
              <a:gdLst/>
              <a:ahLst/>
              <a:cxnLst/>
              <a:rect l="l" t="t" r="r" b="b"/>
              <a:pathLst>
                <a:path w="3003" h="2266" extrusionOk="0">
                  <a:moveTo>
                    <a:pt x="2436" y="0"/>
                  </a:moveTo>
                  <a:cubicBezTo>
                    <a:pt x="2362" y="0"/>
                    <a:pt x="2289" y="20"/>
                    <a:pt x="2224" y="66"/>
                  </a:cubicBezTo>
                  <a:cubicBezTo>
                    <a:pt x="1590" y="502"/>
                    <a:pt x="956" y="938"/>
                    <a:pt x="323" y="1375"/>
                  </a:cubicBezTo>
                  <a:cubicBezTo>
                    <a:pt x="115" y="1520"/>
                    <a:pt x="1" y="1801"/>
                    <a:pt x="146" y="2029"/>
                  </a:cubicBezTo>
                  <a:cubicBezTo>
                    <a:pt x="239" y="2165"/>
                    <a:pt x="409" y="2266"/>
                    <a:pt x="578" y="2266"/>
                  </a:cubicBezTo>
                  <a:cubicBezTo>
                    <a:pt x="655" y="2266"/>
                    <a:pt x="732" y="2244"/>
                    <a:pt x="800" y="2195"/>
                  </a:cubicBezTo>
                  <a:cubicBezTo>
                    <a:pt x="1434" y="1759"/>
                    <a:pt x="2057" y="1312"/>
                    <a:pt x="2691" y="866"/>
                  </a:cubicBezTo>
                  <a:cubicBezTo>
                    <a:pt x="2888" y="731"/>
                    <a:pt x="3003" y="461"/>
                    <a:pt x="2857" y="232"/>
                  </a:cubicBezTo>
                  <a:cubicBezTo>
                    <a:pt x="2765" y="97"/>
                    <a:pt x="2598" y="0"/>
                    <a:pt x="24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60"/>
            <p:cNvSpPr/>
            <p:nvPr/>
          </p:nvSpPr>
          <p:spPr>
            <a:xfrm>
              <a:off x="2171400" y="3984675"/>
              <a:ext cx="61550" cy="67550"/>
            </a:xfrm>
            <a:custGeom>
              <a:avLst/>
              <a:gdLst/>
              <a:ahLst/>
              <a:cxnLst/>
              <a:rect l="l" t="t" r="r" b="b"/>
              <a:pathLst>
                <a:path w="2462" h="2702" extrusionOk="0">
                  <a:moveTo>
                    <a:pt x="2067" y="0"/>
                  </a:moveTo>
                  <a:cubicBezTo>
                    <a:pt x="1983" y="0"/>
                    <a:pt x="1898" y="32"/>
                    <a:pt x="1828" y="102"/>
                  </a:cubicBezTo>
                  <a:cubicBezTo>
                    <a:pt x="1153" y="777"/>
                    <a:pt x="561" y="1545"/>
                    <a:pt x="62" y="2366"/>
                  </a:cubicBezTo>
                  <a:cubicBezTo>
                    <a:pt x="0" y="2470"/>
                    <a:pt x="42" y="2615"/>
                    <a:pt x="145" y="2667"/>
                  </a:cubicBezTo>
                  <a:cubicBezTo>
                    <a:pt x="179" y="2691"/>
                    <a:pt x="216" y="2702"/>
                    <a:pt x="252" y="2702"/>
                  </a:cubicBezTo>
                  <a:cubicBezTo>
                    <a:pt x="325" y="2702"/>
                    <a:pt x="398" y="2658"/>
                    <a:pt x="447" y="2595"/>
                  </a:cubicBezTo>
                  <a:cubicBezTo>
                    <a:pt x="987" y="1847"/>
                    <a:pt x="1621" y="1182"/>
                    <a:pt x="2327" y="590"/>
                  </a:cubicBezTo>
                  <a:cubicBezTo>
                    <a:pt x="2462" y="475"/>
                    <a:pt x="2452" y="216"/>
                    <a:pt x="2327" y="102"/>
                  </a:cubicBezTo>
                  <a:cubicBezTo>
                    <a:pt x="2251" y="37"/>
                    <a:pt x="2159" y="0"/>
                    <a:pt x="20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60"/>
            <p:cNvSpPr/>
            <p:nvPr/>
          </p:nvSpPr>
          <p:spPr>
            <a:xfrm>
              <a:off x="2047075" y="3796325"/>
              <a:ext cx="35150" cy="89375"/>
            </a:xfrm>
            <a:custGeom>
              <a:avLst/>
              <a:gdLst/>
              <a:ahLst/>
              <a:cxnLst/>
              <a:rect l="l" t="t" r="r" b="b"/>
              <a:pathLst>
                <a:path w="1406" h="3575" extrusionOk="0">
                  <a:moveTo>
                    <a:pt x="1124" y="1"/>
                  </a:moveTo>
                  <a:cubicBezTo>
                    <a:pt x="1033" y="1"/>
                    <a:pt x="944" y="51"/>
                    <a:pt x="911" y="166"/>
                  </a:cubicBezTo>
                  <a:cubicBezTo>
                    <a:pt x="631" y="1164"/>
                    <a:pt x="350" y="2161"/>
                    <a:pt x="70" y="3158"/>
                  </a:cubicBezTo>
                  <a:cubicBezTo>
                    <a:pt x="1" y="3410"/>
                    <a:pt x="217" y="3574"/>
                    <a:pt x="420" y="3574"/>
                  </a:cubicBezTo>
                  <a:cubicBezTo>
                    <a:pt x="552" y="3574"/>
                    <a:pt x="677" y="3505"/>
                    <a:pt x="714" y="3345"/>
                  </a:cubicBezTo>
                  <a:cubicBezTo>
                    <a:pt x="932" y="2327"/>
                    <a:pt x="1150" y="1309"/>
                    <a:pt x="1368" y="291"/>
                  </a:cubicBezTo>
                  <a:cubicBezTo>
                    <a:pt x="1406" y="116"/>
                    <a:pt x="1262" y="1"/>
                    <a:pt x="11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60"/>
            <p:cNvSpPr/>
            <p:nvPr/>
          </p:nvSpPr>
          <p:spPr>
            <a:xfrm>
              <a:off x="2143075" y="3864500"/>
              <a:ext cx="31725" cy="42375"/>
            </a:xfrm>
            <a:custGeom>
              <a:avLst/>
              <a:gdLst/>
              <a:ahLst/>
              <a:cxnLst/>
              <a:rect l="l" t="t" r="r" b="b"/>
              <a:pathLst>
                <a:path w="1269" h="1695" extrusionOk="0">
                  <a:moveTo>
                    <a:pt x="968" y="1"/>
                  </a:moveTo>
                  <a:cubicBezTo>
                    <a:pt x="876" y="1"/>
                    <a:pt x="783" y="47"/>
                    <a:pt x="728" y="130"/>
                  </a:cubicBezTo>
                  <a:cubicBezTo>
                    <a:pt x="510" y="504"/>
                    <a:pt x="292" y="878"/>
                    <a:pt x="73" y="1252"/>
                  </a:cubicBezTo>
                  <a:cubicBezTo>
                    <a:pt x="1" y="1387"/>
                    <a:pt x="42" y="1584"/>
                    <a:pt x="188" y="1657"/>
                  </a:cubicBezTo>
                  <a:cubicBezTo>
                    <a:pt x="234" y="1682"/>
                    <a:pt x="287" y="1695"/>
                    <a:pt x="339" y="1695"/>
                  </a:cubicBezTo>
                  <a:cubicBezTo>
                    <a:pt x="439" y="1695"/>
                    <a:pt x="538" y="1649"/>
                    <a:pt x="593" y="1553"/>
                  </a:cubicBezTo>
                  <a:cubicBezTo>
                    <a:pt x="790" y="1169"/>
                    <a:pt x="998" y="784"/>
                    <a:pt x="1206" y="410"/>
                  </a:cubicBezTo>
                  <a:cubicBezTo>
                    <a:pt x="1268" y="286"/>
                    <a:pt x="1237" y="109"/>
                    <a:pt x="1102" y="36"/>
                  </a:cubicBezTo>
                  <a:cubicBezTo>
                    <a:pt x="1060" y="12"/>
                    <a:pt x="1014" y="1"/>
                    <a:pt x="9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60"/>
            <p:cNvSpPr/>
            <p:nvPr/>
          </p:nvSpPr>
          <p:spPr>
            <a:xfrm>
              <a:off x="1790150" y="3856775"/>
              <a:ext cx="24175" cy="48175"/>
            </a:xfrm>
            <a:custGeom>
              <a:avLst/>
              <a:gdLst/>
              <a:ahLst/>
              <a:cxnLst/>
              <a:rect l="l" t="t" r="r" b="b"/>
              <a:pathLst>
                <a:path w="967" h="1927" extrusionOk="0">
                  <a:moveTo>
                    <a:pt x="351" y="0"/>
                  </a:moveTo>
                  <a:cubicBezTo>
                    <a:pt x="323" y="0"/>
                    <a:pt x="296" y="4"/>
                    <a:pt x="270" y="13"/>
                  </a:cubicBezTo>
                  <a:cubicBezTo>
                    <a:pt x="83" y="75"/>
                    <a:pt x="0" y="242"/>
                    <a:pt x="42" y="418"/>
                  </a:cubicBezTo>
                  <a:cubicBezTo>
                    <a:pt x="114" y="844"/>
                    <a:pt x="198" y="1260"/>
                    <a:pt x="281" y="1686"/>
                  </a:cubicBezTo>
                  <a:cubicBezTo>
                    <a:pt x="307" y="1824"/>
                    <a:pt x="463" y="1927"/>
                    <a:pt x="610" y="1927"/>
                  </a:cubicBezTo>
                  <a:cubicBezTo>
                    <a:pt x="640" y="1927"/>
                    <a:pt x="669" y="1923"/>
                    <a:pt x="696" y="1914"/>
                  </a:cubicBezTo>
                  <a:cubicBezTo>
                    <a:pt x="883" y="1862"/>
                    <a:pt x="966" y="1686"/>
                    <a:pt x="935" y="1509"/>
                  </a:cubicBezTo>
                  <a:cubicBezTo>
                    <a:pt x="842" y="1083"/>
                    <a:pt x="759" y="667"/>
                    <a:pt x="665" y="242"/>
                  </a:cubicBezTo>
                  <a:cubicBezTo>
                    <a:pt x="639" y="103"/>
                    <a:pt x="490" y="0"/>
                    <a:pt x="3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60"/>
            <p:cNvSpPr/>
            <p:nvPr/>
          </p:nvSpPr>
          <p:spPr>
            <a:xfrm>
              <a:off x="1489925" y="4164225"/>
              <a:ext cx="26000" cy="15975"/>
            </a:xfrm>
            <a:custGeom>
              <a:avLst/>
              <a:gdLst/>
              <a:ahLst/>
              <a:cxnLst/>
              <a:rect l="l" t="t" r="r" b="b"/>
              <a:pathLst>
                <a:path w="1040" h="639" extrusionOk="0">
                  <a:moveTo>
                    <a:pt x="285" y="0"/>
                  </a:moveTo>
                  <a:cubicBezTo>
                    <a:pt x="235" y="0"/>
                    <a:pt x="182" y="12"/>
                    <a:pt x="136" y="35"/>
                  </a:cubicBezTo>
                  <a:cubicBezTo>
                    <a:pt x="84" y="67"/>
                    <a:pt x="32" y="129"/>
                    <a:pt x="21" y="191"/>
                  </a:cubicBezTo>
                  <a:cubicBezTo>
                    <a:pt x="1" y="254"/>
                    <a:pt x="11" y="326"/>
                    <a:pt x="42" y="389"/>
                  </a:cubicBezTo>
                  <a:cubicBezTo>
                    <a:pt x="84" y="441"/>
                    <a:pt x="136" y="492"/>
                    <a:pt x="198" y="503"/>
                  </a:cubicBezTo>
                  <a:cubicBezTo>
                    <a:pt x="364" y="544"/>
                    <a:pt x="530" y="586"/>
                    <a:pt x="707" y="628"/>
                  </a:cubicBezTo>
                  <a:cubicBezTo>
                    <a:pt x="729" y="635"/>
                    <a:pt x="752" y="638"/>
                    <a:pt x="776" y="638"/>
                  </a:cubicBezTo>
                  <a:cubicBezTo>
                    <a:pt x="819" y="638"/>
                    <a:pt x="864" y="627"/>
                    <a:pt x="904" y="607"/>
                  </a:cubicBezTo>
                  <a:cubicBezTo>
                    <a:pt x="956" y="576"/>
                    <a:pt x="1008" y="513"/>
                    <a:pt x="1019" y="451"/>
                  </a:cubicBezTo>
                  <a:cubicBezTo>
                    <a:pt x="1039" y="389"/>
                    <a:pt x="1029" y="316"/>
                    <a:pt x="998" y="254"/>
                  </a:cubicBezTo>
                  <a:cubicBezTo>
                    <a:pt x="956" y="202"/>
                    <a:pt x="904" y="150"/>
                    <a:pt x="842" y="139"/>
                  </a:cubicBezTo>
                  <a:cubicBezTo>
                    <a:pt x="676" y="98"/>
                    <a:pt x="499" y="46"/>
                    <a:pt x="333" y="4"/>
                  </a:cubicBezTo>
                  <a:cubicBezTo>
                    <a:pt x="317" y="2"/>
                    <a:pt x="301" y="0"/>
                    <a:pt x="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60"/>
            <p:cNvSpPr/>
            <p:nvPr/>
          </p:nvSpPr>
          <p:spPr>
            <a:xfrm>
              <a:off x="2399150" y="4531600"/>
              <a:ext cx="31450" cy="21625"/>
            </a:xfrm>
            <a:custGeom>
              <a:avLst/>
              <a:gdLst/>
              <a:ahLst/>
              <a:cxnLst/>
              <a:rect l="l" t="t" r="r" b="b"/>
              <a:pathLst>
                <a:path w="1258" h="865" extrusionOk="0">
                  <a:moveTo>
                    <a:pt x="329" y="0"/>
                  </a:moveTo>
                  <a:cubicBezTo>
                    <a:pt x="268" y="0"/>
                    <a:pt x="201" y="17"/>
                    <a:pt x="156" y="40"/>
                  </a:cubicBezTo>
                  <a:cubicBezTo>
                    <a:pt x="94" y="81"/>
                    <a:pt x="42" y="154"/>
                    <a:pt x="21" y="227"/>
                  </a:cubicBezTo>
                  <a:cubicBezTo>
                    <a:pt x="0" y="299"/>
                    <a:pt x="11" y="393"/>
                    <a:pt x="52" y="455"/>
                  </a:cubicBezTo>
                  <a:cubicBezTo>
                    <a:pt x="63" y="476"/>
                    <a:pt x="84" y="497"/>
                    <a:pt x="104" y="518"/>
                  </a:cubicBezTo>
                  <a:cubicBezTo>
                    <a:pt x="135" y="559"/>
                    <a:pt x="187" y="580"/>
                    <a:pt x="229" y="601"/>
                  </a:cubicBezTo>
                  <a:cubicBezTo>
                    <a:pt x="447" y="684"/>
                    <a:pt x="655" y="767"/>
                    <a:pt x="863" y="850"/>
                  </a:cubicBezTo>
                  <a:cubicBezTo>
                    <a:pt x="887" y="860"/>
                    <a:pt x="915" y="865"/>
                    <a:pt x="943" y="865"/>
                  </a:cubicBezTo>
                  <a:cubicBezTo>
                    <a:pt x="1000" y="865"/>
                    <a:pt x="1060" y="846"/>
                    <a:pt x="1102" y="819"/>
                  </a:cubicBezTo>
                  <a:cubicBezTo>
                    <a:pt x="1164" y="788"/>
                    <a:pt x="1226" y="715"/>
                    <a:pt x="1237" y="642"/>
                  </a:cubicBezTo>
                  <a:cubicBezTo>
                    <a:pt x="1257" y="559"/>
                    <a:pt x="1257" y="476"/>
                    <a:pt x="1205" y="403"/>
                  </a:cubicBezTo>
                  <a:lnTo>
                    <a:pt x="1164" y="341"/>
                  </a:lnTo>
                  <a:cubicBezTo>
                    <a:pt x="1122" y="299"/>
                    <a:pt x="1081" y="279"/>
                    <a:pt x="1029" y="258"/>
                  </a:cubicBezTo>
                  <a:cubicBezTo>
                    <a:pt x="811" y="175"/>
                    <a:pt x="603" y="92"/>
                    <a:pt x="395" y="8"/>
                  </a:cubicBezTo>
                  <a:cubicBezTo>
                    <a:pt x="375" y="3"/>
                    <a:pt x="352" y="0"/>
                    <a:pt x="3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60"/>
            <p:cNvSpPr/>
            <p:nvPr/>
          </p:nvSpPr>
          <p:spPr>
            <a:xfrm>
              <a:off x="2106975" y="4775125"/>
              <a:ext cx="38975" cy="50850"/>
            </a:xfrm>
            <a:custGeom>
              <a:avLst/>
              <a:gdLst/>
              <a:ahLst/>
              <a:cxnLst/>
              <a:rect l="l" t="t" r="r" b="b"/>
              <a:pathLst>
                <a:path w="1559" h="2034" extrusionOk="0">
                  <a:moveTo>
                    <a:pt x="532" y="1"/>
                  </a:moveTo>
                  <a:cubicBezTo>
                    <a:pt x="439" y="1"/>
                    <a:pt x="346" y="26"/>
                    <a:pt x="271" y="74"/>
                  </a:cubicBezTo>
                  <a:cubicBezTo>
                    <a:pt x="157" y="147"/>
                    <a:pt x="63" y="251"/>
                    <a:pt x="32" y="386"/>
                  </a:cubicBezTo>
                  <a:cubicBezTo>
                    <a:pt x="1" y="521"/>
                    <a:pt x="22" y="656"/>
                    <a:pt x="84" y="780"/>
                  </a:cubicBezTo>
                  <a:cubicBezTo>
                    <a:pt x="250" y="1113"/>
                    <a:pt x="427" y="1445"/>
                    <a:pt x="593" y="1788"/>
                  </a:cubicBezTo>
                  <a:cubicBezTo>
                    <a:pt x="655" y="1892"/>
                    <a:pt x="780" y="1985"/>
                    <a:pt x="905" y="2016"/>
                  </a:cubicBezTo>
                  <a:cubicBezTo>
                    <a:pt x="944" y="2027"/>
                    <a:pt x="990" y="2033"/>
                    <a:pt x="1037" y="2033"/>
                  </a:cubicBezTo>
                  <a:cubicBezTo>
                    <a:pt x="1126" y="2033"/>
                    <a:pt x="1221" y="2012"/>
                    <a:pt x="1289" y="1965"/>
                  </a:cubicBezTo>
                  <a:cubicBezTo>
                    <a:pt x="1403" y="1892"/>
                    <a:pt x="1497" y="1788"/>
                    <a:pt x="1528" y="1663"/>
                  </a:cubicBezTo>
                  <a:cubicBezTo>
                    <a:pt x="1559" y="1518"/>
                    <a:pt x="1538" y="1393"/>
                    <a:pt x="1476" y="1269"/>
                  </a:cubicBezTo>
                  <a:cubicBezTo>
                    <a:pt x="1310" y="936"/>
                    <a:pt x="1143" y="593"/>
                    <a:pt x="977" y="261"/>
                  </a:cubicBezTo>
                  <a:cubicBezTo>
                    <a:pt x="925" y="147"/>
                    <a:pt x="790" y="53"/>
                    <a:pt x="676" y="22"/>
                  </a:cubicBezTo>
                  <a:cubicBezTo>
                    <a:pt x="630" y="8"/>
                    <a:pt x="581" y="1"/>
                    <a:pt x="5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60"/>
            <p:cNvSpPr/>
            <p:nvPr/>
          </p:nvSpPr>
          <p:spPr>
            <a:xfrm>
              <a:off x="1819750" y="4754175"/>
              <a:ext cx="20025" cy="37525"/>
            </a:xfrm>
            <a:custGeom>
              <a:avLst/>
              <a:gdLst/>
              <a:ahLst/>
              <a:cxnLst/>
              <a:rect l="l" t="t" r="r" b="b"/>
              <a:pathLst>
                <a:path w="801" h="1501" extrusionOk="0">
                  <a:moveTo>
                    <a:pt x="554" y="0"/>
                  </a:moveTo>
                  <a:cubicBezTo>
                    <a:pt x="459" y="0"/>
                    <a:pt x="367" y="61"/>
                    <a:pt x="333" y="164"/>
                  </a:cubicBezTo>
                  <a:cubicBezTo>
                    <a:pt x="239" y="496"/>
                    <a:pt x="136" y="829"/>
                    <a:pt x="42" y="1161"/>
                  </a:cubicBezTo>
                  <a:cubicBezTo>
                    <a:pt x="0" y="1296"/>
                    <a:pt x="84" y="1462"/>
                    <a:pt x="229" y="1494"/>
                  </a:cubicBezTo>
                  <a:cubicBezTo>
                    <a:pt x="250" y="1498"/>
                    <a:pt x="271" y="1501"/>
                    <a:pt x="293" y="1501"/>
                  </a:cubicBezTo>
                  <a:cubicBezTo>
                    <a:pt x="415" y="1501"/>
                    <a:pt x="545" y="1430"/>
                    <a:pt x="572" y="1307"/>
                  </a:cubicBezTo>
                  <a:lnTo>
                    <a:pt x="780" y="289"/>
                  </a:lnTo>
                  <a:cubicBezTo>
                    <a:pt x="800" y="164"/>
                    <a:pt x="738" y="29"/>
                    <a:pt x="613" y="8"/>
                  </a:cubicBezTo>
                  <a:cubicBezTo>
                    <a:pt x="594" y="3"/>
                    <a:pt x="574" y="0"/>
                    <a:pt x="5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60"/>
            <p:cNvSpPr/>
            <p:nvPr/>
          </p:nvSpPr>
          <p:spPr>
            <a:xfrm>
              <a:off x="1510175" y="4506350"/>
              <a:ext cx="41850" cy="31550"/>
            </a:xfrm>
            <a:custGeom>
              <a:avLst/>
              <a:gdLst/>
              <a:ahLst/>
              <a:cxnLst/>
              <a:rect l="l" t="t" r="r" b="b"/>
              <a:pathLst>
                <a:path w="1674" h="1262" extrusionOk="0">
                  <a:moveTo>
                    <a:pt x="1216" y="0"/>
                  </a:moveTo>
                  <a:cubicBezTo>
                    <a:pt x="1143" y="0"/>
                    <a:pt x="1071" y="21"/>
                    <a:pt x="998" y="63"/>
                  </a:cubicBezTo>
                  <a:lnTo>
                    <a:pt x="240" y="426"/>
                  </a:lnTo>
                  <a:cubicBezTo>
                    <a:pt x="146" y="468"/>
                    <a:pt x="63" y="593"/>
                    <a:pt x="32" y="696"/>
                  </a:cubicBezTo>
                  <a:cubicBezTo>
                    <a:pt x="1" y="800"/>
                    <a:pt x="11" y="946"/>
                    <a:pt x="74" y="1039"/>
                  </a:cubicBezTo>
                  <a:cubicBezTo>
                    <a:pt x="136" y="1133"/>
                    <a:pt x="229" y="1216"/>
                    <a:pt x="344" y="1247"/>
                  </a:cubicBezTo>
                  <a:cubicBezTo>
                    <a:pt x="384" y="1257"/>
                    <a:pt x="422" y="1262"/>
                    <a:pt x="460" y="1262"/>
                  </a:cubicBezTo>
                  <a:cubicBezTo>
                    <a:pt x="540" y="1262"/>
                    <a:pt x="616" y="1241"/>
                    <a:pt x="686" y="1205"/>
                  </a:cubicBezTo>
                  <a:lnTo>
                    <a:pt x="686" y="1195"/>
                  </a:lnTo>
                  <a:cubicBezTo>
                    <a:pt x="936" y="1070"/>
                    <a:pt x="1185" y="935"/>
                    <a:pt x="1445" y="811"/>
                  </a:cubicBezTo>
                  <a:cubicBezTo>
                    <a:pt x="1538" y="759"/>
                    <a:pt x="1611" y="655"/>
                    <a:pt x="1642" y="551"/>
                  </a:cubicBezTo>
                  <a:cubicBezTo>
                    <a:pt x="1673" y="447"/>
                    <a:pt x="1653" y="312"/>
                    <a:pt x="1601" y="219"/>
                  </a:cubicBezTo>
                  <a:cubicBezTo>
                    <a:pt x="1538" y="125"/>
                    <a:pt x="1445" y="42"/>
                    <a:pt x="1341" y="11"/>
                  </a:cubicBezTo>
                  <a:cubicBezTo>
                    <a:pt x="1299" y="11"/>
                    <a:pt x="1258" y="0"/>
                    <a:pt x="1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Заголовок 1"/>
          <p:cNvSpPr>
            <a:spLocks noGrp="1"/>
          </p:cNvSpPr>
          <p:nvPr>
            <p:ph type="title"/>
          </p:nvPr>
        </p:nvSpPr>
        <p:spPr>
          <a:xfrm>
            <a:off x="2321027" y="225699"/>
            <a:ext cx="4286503" cy="847333"/>
          </a:xfrm>
        </p:spPr>
        <p:txBody>
          <a:bodyPr/>
          <a:lstStyle/>
          <a:p>
            <a:pPr algn="ctr"/>
            <a:r>
              <a:rPr lang="ru-RU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</a:rPr>
              <a:t>Ребусы  30</a:t>
            </a:r>
            <a:endParaRPr lang="ru-RU" sz="4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+mj-lt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751906" y="4570780"/>
            <a:ext cx="9076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hlinkClick r:id="rId6" action="ppaction://hlinksldjump"/>
              </a:rPr>
              <a:t>Меню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562494" y="4618375"/>
            <a:ext cx="199325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восьмёрка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9" name="Двенадцатиугольник 38"/>
          <p:cNvSpPr/>
          <p:nvPr/>
        </p:nvSpPr>
        <p:spPr>
          <a:xfrm>
            <a:off x="7658800" y="200043"/>
            <a:ext cx="1093832" cy="1093832"/>
          </a:xfrm>
          <a:prstGeom prst="dodec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58" y="1357537"/>
            <a:ext cx="8397474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27443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</p:bldLst>
  </p:timing>
</p:sld>
</file>

<file path=ppt/theme/theme1.xml><?xml version="1.0" encoding="utf-8"?>
<a:theme xmlns:a="http://schemas.openxmlformats.org/drawingml/2006/main" name="Shiny Watercolor Aesthetic Newsletter by Slidesgo">
  <a:themeElements>
    <a:clrScheme name="Другая 5">
      <a:dk1>
        <a:srgbClr val="532E84"/>
      </a:dk1>
      <a:lt1>
        <a:srgbClr val="FFFFFF"/>
      </a:lt1>
      <a:dk2>
        <a:srgbClr val="F167B8"/>
      </a:dk2>
      <a:lt2>
        <a:srgbClr val="679DD9"/>
      </a:lt2>
      <a:accent1>
        <a:srgbClr val="B89CDC"/>
      </a:accent1>
      <a:accent2>
        <a:srgbClr val="F9C2E2"/>
      </a:accent2>
      <a:accent3>
        <a:srgbClr val="C2D7EF"/>
      </a:accent3>
      <a:accent4>
        <a:srgbClr val="D8D8D8"/>
      </a:accent4>
      <a:accent5>
        <a:srgbClr val="75F1FF"/>
      </a:accent5>
      <a:accent6>
        <a:srgbClr val="9F5FDF"/>
      </a:accent6>
      <a:hlink>
        <a:srgbClr val="532E84"/>
      </a:hlink>
      <a:folHlink>
        <a:srgbClr val="B89CDC"/>
      </a:folHlink>
    </a:clrScheme>
    <a:fontScheme name="Другая 7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599</Words>
  <Application>Microsoft Office PowerPoint</Application>
  <PresentationFormat>Экран (16:9)</PresentationFormat>
  <Paragraphs>186</Paragraphs>
  <Slides>39</Slides>
  <Notes>39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7" baseType="lpstr">
      <vt:lpstr>Arial</vt:lpstr>
      <vt:lpstr>Times New Roman</vt:lpstr>
      <vt:lpstr>Barlow</vt:lpstr>
      <vt:lpstr>Century</vt:lpstr>
      <vt:lpstr>Bebas Neue</vt:lpstr>
      <vt:lpstr>Prata</vt:lpstr>
      <vt:lpstr>Calibri</vt:lpstr>
      <vt:lpstr>Shiny Watercolor Aesthetic Newsletter by Slidesgo</vt:lpstr>
      <vt:lpstr>Своя игра 23+8</vt:lpstr>
      <vt:lpstr>Правила игры</vt:lpstr>
      <vt:lpstr>Меню</vt:lpstr>
      <vt:lpstr>Откуда сцена? 5</vt:lpstr>
      <vt:lpstr>Откуда сцена? 10</vt:lpstr>
      <vt:lpstr>Откуда сцена? 15</vt:lpstr>
      <vt:lpstr>Откуда сцена? 20</vt:lpstr>
      <vt:lpstr>Откуда сцена? 25</vt:lpstr>
      <vt:lpstr>Откуда сцена? 30</vt:lpstr>
      <vt:lpstr>Что здесь спрятано? 5</vt:lpstr>
      <vt:lpstr>Что здесь спрятано? 10</vt:lpstr>
      <vt:lpstr>Что здесь спрятано? 15</vt:lpstr>
      <vt:lpstr>Что здесь спрятано? 20</vt:lpstr>
      <vt:lpstr>Что здесь спрятано? 25</vt:lpstr>
      <vt:lpstr>Что здесь спрятано? 30</vt:lpstr>
      <vt:lpstr>Транспорт 5</vt:lpstr>
      <vt:lpstr>Транспорт 10</vt:lpstr>
      <vt:lpstr>Транспорт 15</vt:lpstr>
      <vt:lpstr>Транспорт 20</vt:lpstr>
      <vt:lpstr>Транспорт 25</vt:lpstr>
      <vt:lpstr>Транспорт 30</vt:lpstr>
      <vt:lpstr>Ассоциации 5</vt:lpstr>
      <vt:lpstr>Ассоциации 10</vt:lpstr>
      <vt:lpstr>Ассоциации 15</vt:lpstr>
      <vt:lpstr>Ассоциации 20</vt:lpstr>
      <vt:lpstr>Ассоциации 25</vt:lpstr>
      <vt:lpstr>Ассоциации 30</vt:lpstr>
      <vt:lpstr>Логические задачки 5</vt:lpstr>
      <vt:lpstr>Логические задачки 10</vt:lpstr>
      <vt:lpstr>Логические задачки 15</vt:lpstr>
      <vt:lpstr>Логические задачки 20</vt:lpstr>
      <vt:lpstr>Логические задачки 25</vt:lpstr>
      <vt:lpstr>Логические задачки 30</vt:lpstr>
      <vt:lpstr>Ребусы  5</vt:lpstr>
      <vt:lpstr>Ребусы  10</vt:lpstr>
      <vt:lpstr>Ребусы  15</vt:lpstr>
      <vt:lpstr>Ребусы  20</vt:lpstr>
      <vt:lpstr>Ребусы  25</vt:lpstr>
      <vt:lpstr>Ребусы  30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Shiny Watercolor Aesthetic Newsletter</dc:title>
  <dc:creator>ITCUBE</dc:creator>
  <cp:lastModifiedBy>ITCUBE</cp:lastModifiedBy>
  <cp:revision>16</cp:revision>
  <dcterms:modified xsi:type="dcterms:W3CDTF">2025-02-26T14:39:46Z</dcterms:modified>
</cp:coreProperties>
</file>