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00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9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5.jpeg"/><Relationship Id="rId10" Type="http://schemas.openxmlformats.org/officeDocument/2006/relationships/image" Target="../media/image22.jpeg"/><Relationship Id="rId4" Type="http://schemas.openxmlformats.org/officeDocument/2006/relationships/image" Target="../media/image3.jpeg"/><Relationship Id="rId9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3.jpe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214290"/>
            <a:ext cx="7843814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– детский сад № 420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Орджоникидзевского района г.Екатеринбурга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____________________________________________________________________________________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Екатеринбург, ул. Индустрии,98 тел.(343)300-16-07, (343)300-16-08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928794" y="1714488"/>
            <a:ext cx="5617563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Экологический проект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Мусор может быть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полезным!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6286512" y="4500570"/>
            <a:ext cx="3214709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Воспитатель:                                                                     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Мамина                                                                                               Анастасия Николаевна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929058" y="4929198"/>
            <a:ext cx="1807161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Екатеринбург 2021г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 descr="Картинки по запросу &quot;планета в руках рисунок&quot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500438"/>
            <a:ext cx="2357439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415445" y="890247"/>
            <a:ext cx="1746036" cy="1934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инки по запросу &quot;мультяшный пчелки&quot;"/>
          <p:cNvPicPr/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689443" y="4249450"/>
            <a:ext cx="150019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285728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00FF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ПАСПОРТ ПРОЕКТА</a:t>
            </a:r>
            <a:endParaRPr lang="ru-RU" sz="3600" b="1" i="1" dirty="0">
              <a:solidFill>
                <a:srgbClr val="0000FF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1000108"/>
            <a:ext cx="807249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 информационно - исследовательский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содержанию: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ребенок и охрана природы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 дети - воспитатель – родители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количеству участников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 коллективный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продолжительности реализации проекта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 краткосрочный февраль- март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Проблема: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охрана природы, попытка решить </a:t>
            </a:r>
          </a:p>
          <a:p>
            <a:pPr algn="ctr">
              <a:buClr>
                <a:srgbClr val="0000FF"/>
              </a:buCl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«мусорную проблему»</a:t>
            </a: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Гипотеза: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чтобы сохранить дом и окружающую среду чистыми и красивыми, </a:t>
            </a:r>
          </a:p>
          <a:p>
            <a:pPr algn="ctr">
              <a:buClr>
                <a:srgbClr val="0000FF"/>
              </a:buCl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необходимо правильно распоряжаться теми вещами, которые становятся ненужными.</a:t>
            </a:r>
          </a:p>
          <a:p>
            <a:pPr algn="ctr">
              <a:buClr>
                <a:srgbClr val="0000FF"/>
              </a:buCl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Иногда таким вещам можно найти применение.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57290" y="857232"/>
            <a:ext cx="67866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endParaRPr lang="ru-RU" sz="3200" b="1" i="1" dirty="0">
              <a:solidFill>
                <a:srgbClr val="0000FF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7224" y="714356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5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1857364"/>
            <a:ext cx="72866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Ежедневно во время прогулки дошкольники  каждый раз у них возникают вопросы:</a:t>
            </a:r>
          </a:p>
          <a:p>
            <a:pPr algn="ctr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откуда берется столько мусора?</a:t>
            </a:r>
          </a:p>
          <a:p>
            <a:pPr algn="ctr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Куда отвозят мусор? и т.д.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Чтобы ответить на эти недетские вопросы и попытаться решить “мусорную проблему”,  разработала проект «Мусор может быть полезным!».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855823">
            <a:off x="793721" y="4845753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455882" y="364294"/>
            <a:ext cx="1503400" cy="1771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42910" y="428605"/>
            <a:ext cx="8072494" cy="1954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Привлечь внимание детей к проблеме мусора,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научиться через практическую работу находить полезное применение бытовому мусору.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endParaRPr kumimoji="0" lang="ru-RU" sz="25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513526" y="-75520"/>
            <a:ext cx="1384272" cy="1579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500034" y="1928802"/>
            <a:ext cx="8643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Задачи: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Уточнить представления у детей об основных источниках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загрязнения земли, воды, воздуха, его последствиях,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мероприятиях по предотвращению загрязнения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Познакомить детей с принципами сбора и утилизации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бытовых отходов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представления о целесообразности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вторичного использования бытовых и хозяйственных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отходов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Провести выставку: «Чудеса для детей  из ненужных вещей»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14348" y="357166"/>
            <a:ext cx="7858180" cy="4478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algn="ctr"/>
            <a:endParaRPr 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1этап – подготовительный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Задача этапа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Анализ ситуации; определение основных его целей; формирование экологического сознания, экологической культуры.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 этап - организационный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Задача этапа: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создание экологической среды в группе, привлечение родителей к предстоящей творческой работе в инновационном режиме.</a:t>
            </a:r>
            <a:endParaRPr lang="ru-RU" sz="2800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6929454" y="4286256"/>
            <a:ext cx="1785950" cy="222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197724" y="-109884"/>
            <a:ext cx="1746036" cy="1934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546567" y="4678078"/>
            <a:ext cx="150019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трелка вниз 11"/>
          <p:cNvSpPr/>
          <p:nvPr/>
        </p:nvSpPr>
        <p:spPr>
          <a:xfrm>
            <a:off x="4429124" y="4929198"/>
            <a:ext cx="714380" cy="100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71472" y="285728"/>
            <a:ext cx="7786742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algn="ctr"/>
            <a:endParaRPr 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3 этап - практическая деятельность</a:t>
            </a:r>
          </a:p>
          <a:p>
            <a:pPr lvl="0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Задачи этапа: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формирование элементарных экологических знаний и представлений детей и родителей, а также начала основы экологического образования , через проведения экологической акции.</a:t>
            </a:r>
            <a:endParaRPr lang="ru-RU" sz="2400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 этап – итоговый</a:t>
            </a:r>
          </a:p>
          <a:p>
            <a:pPr lvl="0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Задачи этапа: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обобщение опыта и определение результата практической деятельности педагогов- доклад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 педсовете. </a:t>
            </a:r>
            <a:endParaRPr lang="ru-RU" sz="2400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800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500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7358082" y="5143512"/>
            <a:ext cx="1357322" cy="136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197724" y="-109884"/>
            <a:ext cx="1746036" cy="1934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362912" y="5215273"/>
            <a:ext cx="1028281" cy="1283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0" y="285728"/>
            <a:ext cx="8429684" cy="658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Ожидаемые результаты: </a:t>
            </a:r>
            <a:endParaRPr lang="ru-RU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Непосредственное участие родителей и детей в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организации различных экологических мероприятий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Повышение уровня знаний у родителей и детей об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экологии города, охране природы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в ходе проекта плаката, консультаций, брошюры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для родителей (привлечение родителей к участию в деле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экологического воспитания детей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Осознание детьми и взрослыми значимости экологически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целесообразного поведения в окружающей среде, не      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засорять ее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Укрепление отношений между детьми и родителями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Приобретение новых знаний и впечатлений об окружающем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мире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500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7072330" y="5357826"/>
            <a:ext cx="1071570" cy="129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779508" y="479257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1865291" y="5705160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57224" y="642918"/>
            <a:ext cx="3357586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Беседа «Что мы знаем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 загрязнении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окружающей среды?»</a:t>
            </a:r>
            <a:r>
              <a:rPr lang="ru-RU" sz="2800" dirty="0" smtClean="0"/>
              <a:t>          </a:t>
            </a: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4071934" y="5214950"/>
            <a:ext cx="1071570" cy="129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779508" y="-163686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79373" y="273721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357686" y="78579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Беседа и показ презентации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«Откуда и куда 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девается мусор?»</a:t>
            </a:r>
          </a:p>
        </p:txBody>
      </p:sp>
      <p:pic>
        <p:nvPicPr>
          <p:cNvPr id="12" name="Рисунок 11" descr="C:\Users\Serg\Desktop\ПРОЕКТ ЭКОЛОГ\конкурс ЭКО-ТРАДИЦИИ\фото строим мусор.завод\20200922_161609.jpg"/>
          <p:cNvPicPr/>
          <p:nvPr/>
        </p:nvPicPr>
        <p:blipFill>
          <a:blip r:embed="rId6" cstate="print"/>
          <a:srcRect l="4971" t="11111" r="31053"/>
          <a:stretch>
            <a:fillRect/>
          </a:stretch>
        </p:blipFill>
        <p:spPr bwMode="auto">
          <a:xfrm>
            <a:off x="714348" y="2071678"/>
            <a:ext cx="357190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Serg\Desktop\ПРОЕКТ ЭКОЛОГ\конкурс ЭКО-ТРАДИЦИИ\фото строим мусор.завод\20210309_15570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2071678"/>
            <a:ext cx="364333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14282" y="285728"/>
            <a:ext cx="471490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Просмотр ролика 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«Урок- мультфильм РСО»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про процесс разделения 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переработке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пластиковой бутылки.</a:t>
            </a: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4714876" y="5214950"/>
            <a:ext cx="1071570" cy="129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135553">
            <a:off x="7779509" y="5334877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79374" y="59432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Serg\Desktop\ПРОЕКТ ЭКОЛОГ\конкурс ЭКО-ТРАДИЦИИ\переработка платиковой бутылки\20210219_092252.jpg"/>
          <p:cNvPicPr/>
          <p:nvPr/>
        </p:nvPicPr>
        <p:blipFill>
          <a:blip r:embed="rId6" cstate="print"/>
          <a:srcRect l="11384" t="12393" r="19829" b="9829"/>
          <a:stretch>
            <a:fillRect/>
          </a:stretch>
        </p:blipFill>
        <p:spPr bwMode="auto">
          <a:xfrm>
            <a:off x="571472" y="2285992"/>
            <a:ext cx="400052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4929190" y="4286256"/>
            <a:ext cx="38576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летбука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«Сортируй мусор!» и «Береги природу!»</a:t>
            </a:r>
          </a:p>
        </p:txBody>
      </p:sp>
      <p:pic>
        <p:nvPicPr>
          <p:cNvPr id="15" name="Рисунок 14" descr="C:\Users\Serg\Desktop\ПРОЕКТ ЭКОЛОГ\конкурс ЭКО-ТРАДИЦИИ\20210219_090338.jpg"/>
          <p:cNvPicPr/>
          <p:nvPr/>
        </p:nvPicPr>
        <p:blipFill>
          <a:blip r:embed="rId7" cstate="print"/>
          <a:srcRect l="8017" t="7051" r="7002" b="6197"/>
          <a:stretch>
            <a:fillRect/>
          </a:stretch>
        </p:blipFill>
        <p:spPr bwMode="auto">
          <a:xfrm>
            <a:off x="4857752" y="285728"/>
            <a:ext cx="385765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5572132" y="5072074"/>
            <a:ext cx="1071570" cy="129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779508" y="-92247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436532" y="702349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285852" y="285728"/>
            <a:ext cx="69294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Коллективная работа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«Строим завод по переработке мусора»</a:t>
            </a: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C:\Users\Serg\Desktop\ПРОЕКТ ЭКОЛОГ\конкурс ЭКО-ТРАДИЦИИ\фото строим мусор.завод\20210217_091300.jpg"/>
          <p:cNvPicPr/>
          <p:nvPr/>
        </p:nvPicPr>
        <p:blipFill>
          <a:blip r:embed="rId6" cstate="print"/>
          <a:srcRect l="9561" t="15523" b="10951"/>
          <a:stretch>
            <a:fillRect/>
          </a:stretch>
        </p:blipFill>
        <p:spPr bwMode="auto">
          <a:xfrm>
            <a:off x="571472" y="1857364"/>
            <a:ext cx="371477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Serg\Desktop\ПРОЕКТ ЭКОЛОГ\конкурс ЭКО-ТРАДИЦИИ\фото строим мусор.завод\20210217_092420.jpg"/>
          <p:cNvPicPr/>
          <p:nvPr/>
        </p:nvPicPr>
        <p:blipFill>
          <a:blip r:embed="rId7" cstate="print"/>
          <a:srcRect t="33093"/>
          <a:stretch>
            <a:fillRect/>
          </a:stretch>
        </p:blipFill>
        <p:spPr bwMode="auto">
          <a:xfrm>
            <a:off x="4786314" y="1285860"/>
            <a:ext cx="3623209" cy="3633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4214810" y="4786322"/>
            <a:ext cx="1071570" cy="129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779508" y="122090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436531" y="273720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643438" y="428604"/>
            <a:ext cx="33182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Дидактическая игра</a:t>
            </a:r>
          </a:p>
          <a:p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«Сортировка мусора»</a:t>
            </a:r>
            <a:endParaRPr lang="ru-RU" sz="2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85720" y="4857760"/>
            <a:ext cx="37862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Изготовление детьми природоохранных знаков   </a:t>
            </a:r>
            <a:endParaRPr lang="ru-RU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C:\Users\Serg\AppData\Local\Temp\7zO0C7A81CA\20210226_110952.jpg"/>
          <p:cNvPicPr/>
          <p:nvPr/>
        </p:nvPicPr>
        <p:blipFill>
          <a:blip r:embed="rId6" cstate="print"/>
          <a:srcRect l="2317" t="3623" b="34203"/>
          <a:stretch>
            <a:fillRect/>
          </a:stretch>
        </p:blipFill>
        <p:spPr bwMode="auto">
          <a:xfrm>
            <a:off x="285720" y="1428736"/>
            <a:ext cx="3643338" cy="347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C:\Users\Serg\Desktop\ПРОЕКТ ЭКОЛОГ\конкурс ЭКО-ТРАДИЦИИ\фото строим мусор.завод\20210309_16035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571612"/>
            <a:ext cx="357190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71472" y="1000108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7" y="1071546"/>
            <a:ext cx="7500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071538" y="642918"/>
            <a:ext cx="77867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Создание экспонатов для выставки: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«Чудеса для детей из ненужных вещей»</a:t>
            </a:r>
          </a:p>
        </p:txBody>
      </p:sp>
      <p:pic>
        <p:nvPicPr>
          <p:cNvPr id="8" name="Рисунок 7" descr="Картинки по запросу &quot;мультяшные  мусорные баки на прозрачном фоне&quot;"/>
          <p:cNvPicPr/>
          <p:nvPr/>
        </p:nvPicPr>
        <p:blipFill>
          <a:blip r:embed="rId3" cstate="print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white">
          <a:xfrm>
            <a:off x="4214810" y="5357826"/>
            <a:ext cx="1071570" cy="129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779508" y="122091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579407" y="345159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Serg\Desktop\ПРОЕКТ ЭКОЛОГ\конкурс ЭКО-ТРАДИЦИИ\фото строим мусор.завод\фото изготовления поделок\IMG-20210301-WA005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2000240"/>
            <a:ext cx="2000264" cy="1651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Serg\Desktop\ПРОЕКТ ЭКОЛОГ\конкурс ЭКО-ТРАДИЦИИ\фото строим мусор.завод\фото изготовления поделок\IMG-20210301-WA006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4000504"/>
            <a:ext cx="171451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артинки по запросу &quot;мультяшный пчелки&quot;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66485">
            <a:off x="793722" y="4560000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Serg\Desktop\ПРОЕКТ ЭКОЛОГ\конкурс ЭКО-ТРАДИЦИИ\фото строим мусор.завод\фото изготовления поделок\IMG-20210303-WA000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2000240"/>
            <a:ext cx="171451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Serg\Desktop\ПРОЕКТ ЭКОЛОГ\конкурс ЭКО-ТРАДИЦИИ\фото строим мусор.завод\IMG-20210303-WA0001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6" y="4000504"/>
            <a:ext cx="185738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Serg\Desktop\ПРОЕКТ ЭКОЛОГ\конкурс ЭКО-ТРАДИЦИИ\фото строим мусор.завод\IMG-20210304-WA0035.jpg"/>
          <p:cNvPicPr/>
          <p:nvPr/>
        </p:nvPicPr>
        <p:blipFill>
          <a:blip r:embed="rId10" cstate="print"/>
          <a:srcRect t="17031"/>
          <a:stretch>
            <a:fillRect/>
          </a:stretch>
        </p:blipFill>
        <p:spPr bwMode="auto">
          <a:xfrm>
            <a:off x="6572264" y="2000241"/>
            <a:ext cx="157163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Картинки по запросу &quot;сказочные пчелки фото&quot;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36966">
            <a:off x="7759097" y="3852943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571480"/>
            <a:ext cx="85725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сказочные пчелки фото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72801">
            <a:off x="7802828" y="4198759"/>
            <a:ext cx="1186385" cy="1495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инки по запросу &quot;сказочные пчелки фото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96552">
            <a:off x="7779508" y="122091"/>
            <a:ext cx="1218826" cy="140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357290" y="500042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Создание экспонатов для выставки: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«Чудеса для детей из ненужных вещей»</a:t>
            </a:r>
          </a:p>
        </p:txBody>
      </p:sp>
      <p:pic>
        <p:nvPicPr>
          <p:cNvPr id="11" name="Рисунок 10" descr="C:\Users\Serg\Desktop\ПРОЕКТ ЭКОЛОГ\конкурс ЭКО-ТРАДИЦИИ\фото строим мусор.завод\IMG-20210228-WA0002.jpg"/>
          <p:cNvPicPr/>
          <p:nvPr/>
        </p:nvPicPr>
        <p:blipFill>
          <a:blip r:embed="rId4" cstate="print"/>
          <a:srcRect t="8787"/>
          <a:stretch>
            <a:fillRect/>
          </a:stretch>
        </p:blipFill>
        <p:spPr bwMode="auto">
          <a:xfrm>
            <a:off x="928662" y="1500174"/>
            <a:ext cx="1857388" cy="2290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Serg\Desktop\ПРОЕКТ ЭКОЛОГ\конкурс ЭКО-ТРАДИЦИИ\фото строим мусор.завод\IMG-20210228-WA0004.jpg"/>
          <p:cNvPicPr/>
          <p:nvPr/>
        </p:nvPicPr>
        <p:blipFill>
          <a:blip r:embed="rId5"/>
          <a:srcRect l="11237" t="7474" r="7774" b="22081"/>
          <a:stretch>
            <a:fillRect/>
          </a:stretch>
        </p:blipFill>
        <p:spPr bwMode="auto">
          <a:xfrm>
            <a:off x="2143108" y="3929066"/>
            <a:ext cx="1962150" cy="2324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Serg\Desktop\ПРОЕКТ ЭКОЛОГ\конкурс ЭКО-ТРАДИЦИИ\фото строим мусор.завод\IMG-20210301-WA0011.jpg"/>
          <p:cNvPicPr/>
          <p:nvPr/>
        </p:nvPicPr>
        <p:blipFill>
          <a:blip r:embed="rId6" cstate="print"/>
          <a:srcRect b="23264"/>
          <a:stretch>
            <a:fillRect/>
          </a:stretch>
        </p:blipFill>
        <p:spPr bwMode="auto">
          <a:xfrm>
            <a:off x="5143504" y="3857628"/>
            <a:ext cx="1928826" cy="2317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Serg\Desktop\ПРОЕКТ ЭКОЛОГ\конкурс ЭКО-ТРАДИЦИИ\фото строим мусор.завод\IMG-20210301-WA001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0" y="1428736"/>
            <a:ext cx="1857388" cy="2302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Serg\Desktop\ПРОЕКТ ЭКОЛОГ\конкурс ЭКО-ТРАДИЦИИ\фото строим мусор.завод\IMG-20210301-WA001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43702" y="1428736"/>
            <a:ext cx="1857377" cy="230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Картинки по запросу &quot;мультяшный пчелки&quot;"/>
          <p:cNvPicPr/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26427">
            <a:off x="579407" y="345159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Картинки по запросу &quot;мультяшный пчелки&quot;"/>
          <p:cNvPicPr/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253282">
            <a:off x="436531" y="4631438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571480"/>
            <a:ext cx="85725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сказочные пчелки фото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1500174"/>
            <a:ext cx="1113031" cy="125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357290" y="214290"/>
            <a:ext cx="66437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Выставка:</a:t>
            </a:r>
          </a:p>
          <a:p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«Чудеса для детей из ненужных вещей»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Serg\Desktop\ПРОЕКТ ЭКОЛОГ\конкурс ЭКО-ТРАДИЦИИ\фото строим мусор.завод\20210309_1502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357562"/>
            <a:ext cx="378621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Serg\Desktop\ПРОЕКТ ЭКОЛОГ\конкурс ЭКО-ТРАДИЦИИ\фото строим мусор.завод\20210309_15021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286124"/>
            <a:ext cx="3848100" cy="2886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Serg\Desktop\ПРОЕКТ ЭКОЛОГ\конкурс ЭКО-ТРАДИЦИИ\фото строим мусор.завод\20210309_15022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1357298"/>
            <a:ext cx="271712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артинки по запросу &quot;мультяшный пчелки&quot;"/>
          <p:cNvPicPr/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253282">
            <a:off x="1390800" y="1693223"/>
            <a:ext cx="853995" cy="109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571480"/>
            <a:ext cx="85725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сказочные пчелки фото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98801">
            <a:off x="7967487" y="86215"/>
            <a:ext cx="1088285" cy="1109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428596" y="571480"/>
            <a:ext cx="8429684" cy="60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Заключение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Именно с дошкольного возраста  необходимо закладывать в детях представление о том, что человек нуждается в экологической чистоте окружающей среды.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 «Мусор</a:t>
            </a:r>
            <a:r>
              <a:rPr kumimoji="0" lang="ru-RU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может быть полезным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!» заинтересовал  не только детей, но родителей.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научились искать ответы на интересующие их вопросы, ставить цели, подбирать средства для её достижения, оценивать полученные результаты.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Подводя итог, можно отметить следующее: проект помог детям понять, что нельзя мусорить бездумно. Бумагу и картон можно сдать в пункты переработки сырья, мусор следует сортировать дома и выбрасывать в предназначенные для него отдельные контейнеры.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erg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571480"/>
            <a:ext cx="85725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0000FF"/>
              </a:buClr>
              <a:buFont typeface="Wingdings" pitchFamily="2" charset="2"/>
              <a:buChar char="Ø"/>
            </a:pPr>
            <a:endParaRPr lang="ru-RU" b="1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8" name="Рисунок 7" descr="Картинки по запросу &quot;сказочные пчелки фото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98801">
            <a:off x="7967487" y="86215"/>
            <a:ext cx="1088285" cy="1109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42910" y="785794"/>
            <a:ext cx="8001056" cy="429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поняли, что нужно бережно относиться к вещам, беречь их, делать из предметов на выброс оригинальные поделки.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Равнодушными к проблеме мусора не остался никто. Доказательством является общий вывод: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«Каждый из нас хочет жить на чистой планете, дышать чистым воздухом, купаться в чистой реке и любоваться природой, а не мусорить. 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Добиться этого мы сможем все вместе. 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нами будущее, чистое будущее! »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7631</TotalTime>
  <Words>578</Words>
  <PresentationFormat>Экран (4:3)</PresentationFormat>
  <Paragraphs>130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Nasty</dc:creator>
  <cp:lastModifiedBy>Serg</cp:lastModifiedBy>
  <cp:revision>76</cp:revision>
  <dcterms:created xsi:type="dcterms:W3CDTF">2021-02-20T10:04:52Z</dcterms:created>
  <dcterms:modified xsi:type="dcterms:W3CDTF">2021-10-29T05:28:01Z</dcterms:modified>
</cp:coreProperties>
</file>