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303" r:id="rId3"/>
    <p:sldId id="302" r:id="rId4"/>
    <p:sldId id="304" r:id="rId5"/>
    <p:sldId id="305" r:id="rId6"/>
    <p:sldId id="306" r:id="rId7"/>
    <p:sldId id="307" r:id="rId8"/>
    <p:sldId id="316" r:id="rId9"/>
    <p:sldId id="326" r:id="rId10"/>
    <p:sldId id="308" r:id="rId11"/>
    <p:sldId id="309" r:id="rId12"/>
    <p:sldId id="256" r:id="rId13"/>
    <p:sldId id="315" r:id="rId14"/>
    <p:sldId id="301" r:id="rId15"/>
    <p:sldId id="274" r:id="rId16"/>
    <p:sldId id="310" r:id="rId17"/>
    <p:sldId id="311" r:id="rId18"/>
    <p:sldId id="294" r:id="rId19"/>
    <p:sldId id="298" r:id="rId20"/>
    <p:sldId id="299" r:id="rId21"/>
    <p:sldId id="297" r:id="rId22"/>
    <p:sldId id="312" r:id="rId23"/>
    <p:sldId id="313" r:id="rId24"/>
    <p:sldId id="292" r:id="rId25"/>
    <p:sldId id="283" r:id="rId26"/>
    <p:sldId id="287" r:id="rId27"/>
    <p:sldId id="288" r:id="rId28"/>
    <p:sldId id="323" r:id="rId29"/>
    <p:sldId id="318" r:id="rId30"/>
    <p:sldId id="317" r:id="rId31"/>
    <p:sldId id="322" r:id="rId32"/>
    <p:sldId id="319" r:id="rId33"/>
    <p:sldId id="320" r:id="rId34"/>
    <p:sldId id="324" r:id="rId35"/>
    <p:sldId id="325" r:id="rId36"/>
    <p:sldId id="321" r:id="rId37"/>
    <p:sldId id="290" r:id="rId38"/>
    <p:sldId id="296" r:id="rId39"/>
    <p:sldId id="295" r:id="rId40"/>
    <p:sldId id="300" r:id="rId41"/>
    <p:sldId id="273" r:id="rId42"/>
    <p:sldId id="262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32" d="100"/>
          <a:sy n="32" d="100"/>
        </p:scale>
        <p:origin x="-2652" y="-12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i.ytimg.com/vi/5y3L9xOY99g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2000240"/>
            <a:ext cx="564360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  <a:cs typeface="+mn-cs"/>
              </a:rPr>
              <a:t>Года  2011,2012, 2013</a:t>
            </a:r>
            <a:endParaRPr lang="ru-RU" sz="7200" b="1" dirty="0"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Monotype Corsiva" pitchFamily="66" charset="0"/>
              <a:cs typeface="+mn-cs"/>
            </a:endParaRP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4249738"/>
            <a:ext cx="2151062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4249738"/>
            <a:ext cx="2687637" cy="260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C:\Users\Анюта\Desktop\Картинки школа\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92550" y="4249738"/>
            <a:ext cx="3101975" cy="260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5463" y="3821113"/>
            <a:ext cx="2268537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WordArt 3"/>
          <p:cNvSpPr>
            <a:spLocks noChangeArrowheads="1" noChangeShapeType="1" noTextEdit="1"/>
          </p:cNvSpPr>
          <p:nvPr/>
        </p:nvSpPr>
        <p:spPr bwMode="auto">
          <a:xfrm>
            <a:off x="107950" y="0"/>
            <a:ext cx="8856663" cy="19891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-676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effectLst>
                  <a:outerShdw dist="53882" dir="2700000" algn="ctr" rotWithShape="0">
                    <a:srgbClr val="00B0F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Колесо  истории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28860" y="0"/>
            <a:ext cx="5357850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  <a:cs typeface="+mn-cs"/>
              </a:rPr>
              <a:t>«Колесо истории»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  <a:cs typeface="+mn-cs"/>
              </a:rPr>
              <a:t>Год  2018</a:t>
            </a:r>
          </a:p>
        </p:txBody>
      </p:sp>
      <p:pic>
        <p:nvPicPr>
          <p:cNvPr id="717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954213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WordArt 3"/>
          <p:cNvSpPr>
            <a:spLocks noChangeArrowheads="1" noChangeShapeType="1" noTextEdit="1"/>
          </p:cNvSpPr>
          <p:nvPr/>
        </p:nvSpPr>
        <p:spPr bwMode="auto">
          <a:xfrm>
            <a:off x="1571604" y="1428750"/>
            <a:ext cx="6072230" cy="192881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4000" b="1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00B0F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Здравствуй, школа</a:t>
            </a:r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FF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00B0F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!</a:t>
            </a:r>
          </a:p>
        </p:txBody>
      </p:sp>
      <p:sp>
        <p:nvSpPr>
          <p:cNvPr id="7173" name="WordArt 4"/>
          <p:cNvSpPr>
            <a:spLocks noChangeArrowheads="1" noChangeShapeType="1" noTextEdit="1"/>
          </p:cNvSpPr>
          <p:nvPr/>
        </p:nvSpPr>
        <p:spPr bwMode="auto">
          <a:xfrm>
            <a:off x="1214438" y="3500438"/>
            <a:ext cx="6929462" cy="257176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1 сентября</a:t>
            </a:r>
          </a:p>
          <a:p>
            <a:pPr algn="ctr"/>
            <a:r>
              <a:rPr lang="ru-RU" sz="3600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2018 года</a:t>
            </a:r>
          </a:p>
        </p:txBody>
      </p:sp>
      <p:pic>
        <p:nvPicPr>
          <p:cNvPr id="7174" name="i-main-pic" descr="Картинка 232 из 47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38" y="214313"/>
            <a:ext cx="1643062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0-tub-ru.yandex.net/i?id=f8165c8f80abf77fafb9520183a54ea6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\Downloads\20220522_07104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71670" y="0"/>
            <a:ext cx="495061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1\Downloads\IMG-06c7120634d2fe77443dde091de0fada-V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6115" y="0"/>
            <a:ext cx="868788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98471" y="127337"/>
            <a:ext cx="77470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КЛАССНЫЕ  СЦЕНКИ</a:t>
            </a:r>
            <a:endParaRPr lang="ru-RU" sz="6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school69.tyumen-edu.ru/tinymce/uploaded/prazd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13682"/>
            <a:ext cx="8856984" cy="56979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http://img.labirint.ru/images/comments_pic/1112/05labgi0l13007784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04813"/>
            <a:ext cx="8315325" cy="626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2000240"/>
            <a:ext cx="5643602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500" b="1" dirty="0" smtClean="0"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  <a:cs typeface="+mn-cs"/>
              </a:rPr>
              <a:t>Год  2022</a:t>
            </a:r>
            <a:endParaRPr lang="ru-RU" sz="11500" b="1" dirty="0"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Monotype Corsiva" pitchFamily="66" charset="0"/>
              <a:cs typeface="+mn-cs"/>
            </a:endParaRP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4249738"/>
            <a:ext cx="2151062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4249738"/>
            <a:ext cx="2687637" cy="260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C:\Users\Анюта\Desktop\Картинки школа\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92550" y="4249738"/>
            <a:ext cx="3101975" cy="260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5463" y="3821113"/>
            <a:ext cx="2268537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WordArt 3"/>
          <p:cNvSpPr>
            <a:spLocks noChangeArrowheads="1" noChangeShapeType="1" noTextEdit="1"/>
          </p:cNvSpPr>
          <p:nvPr/>
        </p:nvSpPr>
        <p:spPr bwMode="auto">
          <a:xfrm>
            <a:off x="107950" y="0"/>
            <a:ext cx="8856663" cy="19891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-676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effectLst>
                  <a:outerShdw dist="53882" dir="2700000" algn="ctr" rotWithShape="0">
                    <a:srgbClr val="00B0F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Колесо  истории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ТАТЬЯНА 2020гВозвращение ОРИГИНАЛ\ОБЩАЯ ВПР 2021г\фото 4а\DSC054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62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\Downloads\20210427_11281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-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75" name="WordArt 4"/>
          <p:cNvSpPr>
            <a:spLocks noChangeArrowheads="1" noChangeShapeType="1" noTextEdit="1"/>
          </p:cNvSpPr>
          <p:nvPr/>
        </p:nvSpPr>
        <p:spPr bwMode="auto">
          <a:xfrm>
            <a:off x="971550" y="549275"/>
            <a:ext cx="6192838" cy="22542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58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МОАУ СОШ 49</a:t>
            </a:r>
          </a:p>
        </p:txBody>
      </p:sp>
      <p:sp>
        <p:nvSpPr>
          <p:cNvPr id="3076" name="WordArt 5"/>
          <p:cNvSpPr>
            <a:spLocks noChangeArrowheads="1" noChangeShapeType="1" noTextEdit="1"/>
          </p:cNvSpPr>
          <p:nvPr/>
        </p:nvSpPr>
        <p:spPr bwMode="auto">
          <a:xfrm>
            <a:off x="2195513" y="4292600"/>
            <a:ext cx="6337300" cy="1728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4 «А» класс</a:t>
            </a:r>
          </a:p>
        </p:txBody>
      </p:sp>
      <p:pic>
        <p:nvPicPr>
          <p:cNvPr id="3077" name="Picture 6" descr="animated object 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9925" y="0"/>
            <a:ext cx="2268538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7" descr="animated object 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0488" y="4510088"/>
            <a:ext cx="2124076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WordArt 8"/>
          <p:cNvSpPr>
            <a:spLocks noChangeArrowheads="1" noChangeShapeType="1" noTextEdit="1"/>
          </p:cNvSpPr>
          <p:nvPr/>
        </p:nvSpPr>
        <p:spPr bwMode="auto">
          <a:xfrm>
            <a:off x="1898650" y="2349500"/>
            <a:ext cx="5976938" cy="2160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выпуск 2022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1\Downloads\20210901_10310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-1" y="-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1\Downloads\IMG-27b1557572f1f744affc0391dab54b93-V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997446" y="1500187"/>
            <a:ext cx="6858000" cy="3857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12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0000FF">
                      <a:alpha val="79999"/>
                    </a:srgbClr>
                  </a:outerShdw>
                </a:effectLst>
                <a:latin typeface="Comic Sans MS"/>
              </a:rPr>
              <a:t> ЕРАЛАШ</a:t>
            </a:r>
          </a:p>
        </p:txBody>
      </p:sp>
      <p:pic>
        <p:nvPicPr>
          <p:cNvPr id="12291" name="Picture 2" descr="http://luzan.ucoz.ru/animes/saksofon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85750"/>
            <a:ext cx="1714500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 descr="http://luzan.ucoz.ru/animes/mah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685800"/>
            <a:ext cx="23812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14" descr="8m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50" y="4286250"/>
            <a:ext cx="2071688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гнаго"/>
          <p:cNvPicPr>
            <a:picLocks noChangeAspect="1" noChangeArrowheads="1"/>
          </p:cNvPicPr>
          <p:nvPr/>
        </p:nvPicPr>
        <p:blipFill>
          <a:blip r:embed="rId2"/>
          <a:srcRect l="-2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WordArt 3"/>
          <p:cNvSpPr>
            <a:spLocks noChangeArrowheads="1" noChangeShapeType="1" noTextEdit="1"/>
          </p:cNvSpPr>
          <p:nvPr/>
        </p:nvSpPr>
        <p:spPr bwMode="auto">
          <a:xfrm>
            <a:off x="571500" y="2000250"/>
            <a:ext cx="8215313" cy="17907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FF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00B0F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Музыкальная пауза:</a:t>
            </a:r>
          </a:p>
        </p:txBody>
      </p:sp>
      <p:sp>
        <p:nvSpPr>
          <p:cNvPr id="14340" name="WordArt 3"/>
          <p:cNvSpPr>
            <a:spLocks noChangeArrowheads="1" noChangeShapeType="1" noTextEdit="1"/>
          </p:cNvSpPr>
          <p:nvPr/>
        </p:nvSpPr>
        <p:spPr bwMode="auto">
          <a:xfrm>
            <a:off x="642938" y="3429000"/>
            <a:ext cx="8215312" cy="17907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00B0F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«Школьные частушки»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sc25.ucoz.ru/16/3/my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://kusangis.ru/img-q5y5x5n4g40414p5i4j4i4i576n574s2y204w2d4k4p2x5p4/js/uchitelnica_pervaja_mo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7346" name="Picture 2" descr="http://www.socialkomi.ru/content/news/2148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44824"/>
            <a:ext cx="7884368" cy="4884881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ДОРОГИЕ РОДИТЕЛИ, СПАСИБО ВАМ!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AutoShape 2" descr="http://paradigma-rg.ru/photos/blagodarnost-dlya-sotrudnikov-detskogo-sada-ot-roditeley-vypusknikov-65648-large.jpg"/>
          <p:cNvSpPr>
            <a:spLocks noChangeAspect="1" noChangeArrowheads="1"/>
          </p:cNvSpPr>
          <p:nvPr/>
        </p:nvSpPr>
        <p:spPr bwMode="auto">
          <a:xfrm>
            <a:off x="155575" y="-3443288"/>
            <a:ext cx="7486650" cy="7181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2" name="AutoShape 4" descr="http://paradigma-rg.ru/photos/blagodarnost-dlya-sotrudnikov-detskogo-sada-ot-roditeley-vypusknikov-65648-large.jpg"/>
          <p:cNvSpPr>
            <a:spLocks noChangeAspect="1" noChangeArrowheads="1"/>
          </p:cNvSpPr>
          <p:nvPr/>
        </p:nvSpPr>
        <p:spPr bwMode="auto">
          <a:xfrm>
            <a:off x="155575" y="-3443288"/>
            <a:ext cx="7486650" cy="7181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4" name="AutoShape 6" descr="http://paradigma-rg.ru/photos/blagodarnost-dlya-sotrudnikov-detskogo-sada-ot-roditeley-vypusknikov-65648-large.jpg"/>
          <p:cNvSpPr>
            <a:spLocks noChangeAspect="1" noChangeArrowheads="1"/>
          </p:cNvSpPr>
          <p:nvPr/>
        </p:nvSpPr>
        <p:spPr bwMode="auto">
          <a:xfrm>
            <a:off x="155575" y="-3443288"/>
            <a:ext cx="7486650" cy="7181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6" name="AutoShape 8" descr="http://paradigma-rg.ru/photos/blagodarnost-dlya-sotrudnikov-detskogo-sada-ot-roditeley-vypusknikov-65648-large.jpg"/>
          <p:cNvSpPr>
            <a:spLocks noChangeAspect="1" noChangeArrowheads="1"/>
          </p:cNvSpPr>
          <p:nvPr/>
        </p:nvSpPr>
        <p:spPr bwMode="auto">
          <a:xfrm>
            <a:off x="155575" y="-3443288"/>
            <a:ext cx="7486650" cy="7181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8" name="AutoShape 10" descr="http://paradigma-rg.ru/photos/blagodarnost-dlya-sotrudnikov-detskogo-sada-ot-roditeley-vypusknikov-65648-large.jpg"/>
          <p:cNvSpPr>
            <a:spLocks noChangeAspect="1" noChangeArrowheads="1"/>
          </p:cNvSpPr>
          <p:nvPr/>
        </p:nvSpPr>
        <p:spPr bwMode="auto">
          <a:xfrm>
            <a:off x="155575" y="-3443288"/>
            <a:ext cx="7486650" cy="7181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12" descr="https://im0-tub-ru.yandex.net/i?id=c429454534680887fbbef461ed4a765a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32656"/>
            <a:ext cx="6251172" cy="6001127"/>
          </a:xfrm>
          <a:prstGeom prst="rect">
            <a:avLst/>
          </a:prstGeom>
          <a:noFill/>
        </p:spPr>
      </p:pic>
      <p:pic>
        <p:nvPicPr>
          <p:cNvPr id="58386" name="Picture 18" descr="http://www.school.tver.ru/ckeditor_assets/pictures/2893/content_144369537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116632"/>
            <a:ext cx="1948451" cy="1800200"/>
          </a:xfrm>
          <a:prstGeom prst="rect">
            <a:avLst/>
          </a:prstGeom>
          <a:noFill/>
        </p:spPr>
      </p:pic>
      <p:pic>
        <p:nvPicPr>
          <p:cNvPr id="58388" name="Picture 20" descr="http://www.school.tver.ru/ckeditor_assets/pictures/2893/content_144369537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013176"/>
            <a:ext cx="1872208" cy="17297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ксени\png-transparent-briefcase-satchel-school-school-child-food-backpack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5328"/>
            <a:ext cx="8310590" cy="6702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ксени\znachok-dezhurnyj-po-klassu-n49_480_480_jp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60319"/>
            <a:ext cx="6858016" cy="65976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WordArt 5"/>
          <p:cNvSpPr>
            <a:spLocks noChangeArrowheads="1" noChangeShapeType="1" noTextEdit="1"/>
          </p:cNvSpPr>
          <p:nvPr/>
        </p:nvSpPr>
        <p:spPr bwMode="auto">
          <a:xfrm>
            <a:off x="285750" y="214313"/>
            <a:ext cx="8286750" cy="26431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"/>
              <a:lightRig rig="legacyHarsh3" dir="r"/>
            </a:scene3d>
            <a:sp3d extrusionH="8874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Студия Начального Телевидения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14744" y="1928802"/>
            <a:ext cx="490692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ru-RU" sz="5400" b="1" kern="1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j-lt"/>
                <a:cs typeface="+mn-cs"/>
              </a:rPr>
              <a:t>Колесо истории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2714620"/>
            <a:ext cx="569021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ru-RU" sz="5400" b="1" kern="1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j-lt"/>
                <a:cs typeface="+mn-cs"/>
              </a:rPr>
              <a:t>Для вас, родители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3786190"/>
            <a:ext cx="247054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ru-RU" sz="5400" b="1" kern="1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24E82D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j-lt"/>
                <a:cs typeface="+mn-cs"/>
              </a:rPr>
              <a:t>Ералаш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24E82D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7620" y="3643314"/>
            <a:ext cx="456105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ru-RU" sz="5400" b="1" kern="1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j-lt"/>
                <a:cs typeface="+mn-cs"/>
              </a:rPr>
              <a:t>Поздравление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4786322"/>
            <a:ext cx="190212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ru-RU" sz="5400" b="1" kern="1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j-lt"/>
                <a:cs typeface="+mn-cs"/>
              </a:rPr>
              <a:t>Итоги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488" y="4786322"/>
            <a:ext cx="504407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ru-RU" sz="5400" b="1" kern="1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j-lt"/>
                <a:cs typeface="+mn-cs"/>
              </a:rPr>
              <a:t>Прогноз погоды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5643578"/>
            <a:ext cx="27786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ru-RU" sz="5400" b="1" kern="1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j-lt"/>
                <a:cs typeface="+mn-cs"/>
              </a:rPr>
              <a:t>Реклама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63013" y="5643578"/>
            <a:ext cx="61809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ru-RU" sz="5400" b="1" kern="1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24E82D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j-lt"/>
                <a:cs typeface="+mn-cs"/>
              </a:rPr>
              <a:t>Музыкальная пауза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24E82D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Desktop\картинки\c73a6dbd697c0710aa41814154aaad1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007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1\Desktop\ксени\1645536853_19-kartinkin-net-p-kartinki-shkolnii-zvonok-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78219"/>
            <a:ext cx="5548324" cy="67797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\Desktop\картинки\img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239019" cy="5429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\Desktop\картинки\российский классный журнал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0"/>
            <a:ext cx="484705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1\Desktop\картинки\img_5733361f5708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96863"/>
            <a:ext cx="8382000" cy="6264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1\Desktop\картинки\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1\Desktop\ксени\1620175532_14-phonoteka_org-p-domashnee-zadanie-fon-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781050"/>
            <a:ext cx="12192000" cy="8420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2.infourok.ru/uploads/ex/002a/0003d0b9-856b408c/1/hello_html_14f8670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359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1\Downloads\20210901_103144 (1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-1" y="-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1\Downloads\20210901_10313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-1" y="-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0" descr="http://luzan.ucoz.ru/animes/solnze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429000"/>
            <a:ext cx="6948909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12" descr="http://luzan.ucoz.ru/animazii/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8525" y="0"/>
            <a:ext cx="1895475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WordArt 3"/>
          <p:cNvSpPr>
            <a:spLocks noChangeArrowheads="1" noChangeShapeType="1" noTextEdit="1"/>
          </p:cNvSpPr>
          <p:nvPr/>
        </p:nvSpPr>
        <p:spPr bwMode="auto">
          <a:xfrm>
            <a:off x="0" y="285728"/>
            <a:ext cx="8929718" cy="407196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-676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00B0F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Прогноз погоды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1\Downloads\20210901_10313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-1" y="-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im0-tub-ru.yandex.net/i?id=bb2abd7196aff4fb5530f8972e25155f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34283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im0-tub-ru.yandex.net/i?id=9eec943c147f49e8f47e2d1c991c6942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964488" cy="67233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4249738"/>
            <a:ext cx="2151062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4249738"/>
            <a:ext cx="2687637" cy="260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C:\Users\Анюта\Desktop\Картинки школа\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92550" y="4249738"/>
            <a:ext cx="3101975" cy="260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5463" y="3821113"/>
            <a:ext cx="2268537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WordArt 3"/>
          <p:cNvSpPr>
            <a:spLocks noChangeArrowheads="1" noChangeShapeType="1" noTextEdit="1"/>
          </p:cNvSpPr>
          <p:nvPr/>
        </p:nvSpPr>
        <p:spPr bwMode="auto">
          <a:xfrm>
            <a:off x="107950" y="0"/>
            <a:ext cx="8856663" cy="19891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-676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effectLst>
                  <a:outerShdw dist="53882" dir="2700000" algn="ctr" rotWithShape="0">
                    <a:srgbClr val="00B0F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Колесо  истории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91596" y="1928802"/>
            <a:ext cx="676655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dirty="0" smtClean="0"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  <a:cs typeface="+mn-cs"/>
              </a:rPr>
              <a:t>Года  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 smtClean="0"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  <a:cs typeface="+mn-cs"/>
              </a:rPr>
              <a:t>2010, 2011, </a:t>
            </a:r>
            <a:r>
              <a:rPr lang="ru-RU" sz="8000" b="1" dirty="0"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  <a:cs typeface="+mn-cs"/>
              </a:rPr>
              <a:t>2012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1\Desktop\ФОТО\20220521_2131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10" y="3911182"/>
            <a:ext cx="3929090" cy="2946818"/>
          </a:xfrm>
          <a:prstGeom prst="rect">
            <a:avLst/>
          </a:prstGeom>
          <a:noFill/>
        </p:spPr>
      </p:pic>
      <p:pic>
        <p:nvPicPr>
          <p:cNvPr id="1030" name="Picture 6" descr="C:\Users\1\Desktop\ФОТО\IMG-20220520-WA00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0"/>
            <a:ext cx="2285984" cy="4063971"/>
          </a:xfrm>
          <a:prstGeom prst="rect">
            <a:avLst/>
          </a:prstGeom>
          <a:noFill/>
        </p:spPr>
      </p:pic>
      <p:pic>
        <p:nvPicPr>
          <p:cNvPr id="1031" name="Picture 7" descr="C:\Users\1\Desktop\ФОТО\IMG-20220520-WA00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0"/>
            <a:ext cx="2928966" cy="3905288"/>
          </a:xfrm>
          <a:prstGeom prst="rect">
            <a:avLst/>
          </a:prstGeom>
          <a:noFill/>
        </p:spPr>
      </p:pic>
      <p:pic>
        <p:nvPicPr>
          <p:cNvPr id="1032" name="Picture 8" descr="C:\Users\1\Desktop\ФОТО\20220521_2107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3429000"/>
            <a:ext cx="2286000" cy="3429000"/>
          </a:xfrm>
          <a:prstGeom prst="rect">
            <a:avLst/>
          </a:prstGeom>
          <a:noFill/>
        </p:spPr>
      </p:pic>
      <p:pic>
        <p:nvPicPr>
          <p:cNvPr id="9" name="Picture 2" descr="C:\Users\1\Downloads\20220522_07102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08046" y="0"/>
            <a:ext cx="2693516" cy="3857628"/>
          </a:xfrm>
          <a:prstGeom prst="rect">
            <a:avLst/>
          </a:prstGeom>
          <a:noFill/>
        </p:spPr>
      </p:pic>
      <p:pic>
        <p:nvPicPr>
          <p:cNvPr id="4098" name="Picture 2" descr="C:\Users\1\Downloads\20220522_07415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508380"/>
            <a:ext cx="2512215" cy="33496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1\Downloads\20220521_21564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207669" cy="4286256"/>
          </a:xfrm>
          <a:prstGeom prst="rect">
            <a:avLst/>
          </a:prstGeom>
          <a:noFill/>
        </p:spPr>
      </p:pic>
      <p:pic>
        <p:nvPicPr>
          <p:cNvPr id="2052" name="Picture 4" descr="C:\Users\1\Downloads\20220521_2201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0"/>
            <a:ext cx="3033956" cy="4429132"/>
          </a:xfrm>
          <a:prstGeom prst="rect">
            <a:avLst/>
          </a:prstGeom>
          <a:noFill/>
        </p:spPr>
      </p:pic>
      <p:pic>
        <p:nvPicPr>
          <p:cNvPr id="1027" name="Picture 3" descr="C:\Users\1\Downloads\20220521_22284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49476" y="3571877"/>
            <a:ext cx="4194524" cy="3286124"/>
          </a:xfrm>
          <a:prstGeom prst="rect">
            <a:avLst/>
          </a:prstGeom>
          <a:noFill/>
        </p:spPr>
      </p:pic>
      <p:pic>
        <p:nvPicPr>
          <p:cNvPr id="3074" name="Picture 2" descr="C:\Users\1\Downloads\20220522_0711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4357" y="0"/>
            <a:ext cx="2839643" cy="3786190"/>
          </a:xfrm>
          <a:prstGeom prst="rect">
            <a:avLst/>
          </a:prstGeom>
          <a:noFill/>
        </p:spPr>
      </p:pic>
      <p:pic>
        <p:nvPicPr>
          <p:cNvPr id="8" name="Picture 2" descr="C:\Users\1\Desktop\ФОТО\20220521_21323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3712148"/>
            <a:ext cx="2357422" cy="3145851"/>
          </a:xfrm>
          <a:prstGeom prst="rect">
            <a:avLst/>
          </a:prstGeom>
          <a:noFill/>
        </p:spPr>
      </p:pic>
      <p:pic>
        <p:nvPicPr>
          <p:cNvPr id="9" name="Picture 2" descr="C:\Users\1\Downloads\20220522_11170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1919868" y="4045149"/>
            <a:ext cx="3214686" cy="24110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1\Downloads\20220522_13040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3053957" cy="4071942"/>
          </a:xfrm>
          <a:prstGeom prst="rect">
            <a:avLst/>
          </a:prstGeom>
          <a:noFill/>
        </p:spPr>
      </p:pic>
      <p:pic>
        <p:nvPicPr>
          <p:cNvPr id="1026" name="Picture 2" descr="C:\Users\1\Downloads\20220522_1824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2447" y="3983417"/>
            <a:ext cx="3601553" cy="2874583"/>
          </a:xfrm>
          <a:prstGeom prst="rect">
            <a:avLst/>
          </a:prstGeom>
          <a:noFill/>
        </p:spPr>
      </p:pic>
      <p:pic>
        <p:nvPicPr>
          <p:cNvPr id="3" name="Picture 3" descr="C:\Users\1\Downloads\20220522_19534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59" y="0"/>
            <a:ext cx="5929341" cy="3908973"/>
          </a:xfrm>
          <a:prstGeom prst="rect">
            <a:avLst/>
          </a:prstGeom>
          <a:noFill/>
        </p:spPr>
      </p:pic>
      <p:pic>
        <p:nvPicPr>
          <p:cNvPr id="1028" name="Picture 4" descr="C:\Users\1\Downloads\20220522_1958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7" y="3680302"/>
            <a:ext cx="2357455" cy="3177698"/>
          </a:xfrm>
          <a:prstGeom prst="rect">
            <a:avLst/>
          </a:prstGeom>
          <a:noFill/>
        </p:spPr>
      </p:pic>
      <p:pic>
        <p:nvPicPr>
          <p:cNvPr id="6" name="Picture 3" descr="C:\Users\1\Downloads\20220524_16584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714860"/>
            <a:ext cx="3224788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ownloads\20220523_13121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357554" cy="4476738"/>
          </a:xfrm>
          <a:prstGeom prst="rect">
            <a:avLst/>
          </a:prstGeom>
          <a:noFill/>
        </p:spPr>
      </p:pic>
      <p:pic>
        <p:nvPicPr>
          <p:cNvPr id="1028" name="Picture 4" descr="C:\Users\1\Downloads\20220523_1441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0"/>
            <a:ext cx="2904222" cy="4357694"/>
          </a:xfrm>
          <a:prstGeom prst="rect">
            <a:avLst/>
          </a:prstGeom>
          <a:noFill/>
        </p:spPr>
      </p:pic>
      <p:pic>
        <p:nvPicPr>
          <p:cNvPr id="1029" name="Picture 5" descr="C:\Users\1\Downloads\20220523_1834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0044" y="0"/>
            <a:ext cx="3053956" cy="4071942"/>
          </a:xfrm>
          <a:prstGeom prst="rect">
            <a:avLst/>
          </a:prstGeom>
          <a:noFill/>
        </p:spPr>
      </p:pic>
      <p:pic>
        <p:nvPicPr>
          <p:cNvPr id="3" name="Picture 2" descr="C:\Users\1\Downloads\20220523_19135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" y="4071942"/>
            <a:ext cx="4572001" cy="2571750"/>
          </a:xfrm>
          <a:prstGeom prst="rect">
            <a:avLst/>
          </a:prstGeom>
          <a:noFill/>
        </p:spPr>
      </p:pic>
      <p:pic>
        <p:nvPicPr>
          <p:cNvPr id="1027" name="Picture 3" descr="C:\Users\1\Downloads\20220523_14393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4810" y="4085330"/>
            <a:ext cx="4929190" cy="27726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601</TotalTime>
  <Words>78</Words>
  <Application>Microsoft Office PowerPoint</Application>
  <PresentationFormat>Экран (4:3)</PresentationFormat>
  <Paragraphs>30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Начальная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КЛАССНЫЕ  СЦЕНКИ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ДОРОГИЕ РОДИТЕЛИ, СПАСИБО ВАМ!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Алёша</dc:creator>
  <cp:lastModifiedBy>1</cp:lastModifiedBy>
  <cp:revision>51</cp:revision>
  <dcterms:created xsi:type="dcterms:W3CDTF">2017-05-24T18:52:32Z</dcterms:created>
  <dcterms:modified xsi:type="dcterms:W3CDTF">2022-05-24T12:51:16Z</dcterms:modified>
</cp:coreProperties>
</file>