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2" r:id="rId4"/>
    <p:sldId id="265" r:id="rId5"/>
    <p:sldId id="263" r:id="rId6"/>
    <p:sldId id="264" r:id="rId7"/>
    <p:sldId id="261" r:id="rId8"/>
    <p:sldId id="260" r:id="rId9"/>
    <p:sldId id="259" r:id="rId10"/>
    <p:sldId id="257" r:id="rId11"/>
    <p:sldId id="266" r:id="rId12"/>
    <p:sldId id="267" r:id="rId13"/>
    <p:sldId id="268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44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800" dirty="0" smtClean="0"/>
              <a:t>Урок по предмету </a:t>
            </a:r>
            <a:br>
              <a:rPr lang="ru-RU" sz="2800" dirty="0" smtClean="0"/>
            </a:br>
            <a:r>
              <a:rPr lang="ru-RU" sz="2800" dirty="0" smtClean="0"/>
              <a:t>«Мир природы и человека»</a:t>
            </a:r>
            <a:br>
              <a:rPr lang="ru-RU" sz="2800" dirty="0" smtClean="0"/>
            </a:br>
            <a:r>
              <a:rPr lang="ru-RU" sz="2800" dirty="0" smtClean="0"/>
              <a:t>2 класс </a:t>
            </a:r>
            <a:br>
              <a:rPr lang="ru-RU" sz="2800" dirty="0" smtClean="0"/>
            </a:br>
            <a:r>
              <a:rPr lang="ru-RU" sz="2800" dirty="0" smtClean="0"/>
              <a:t>МОУ СКШИ г Нерюнгри</a:t>
            </a:r>
            <a:br>
              <a:rPr lang="ru-RU" sz="2800" dirty="0" smtClean="0"/>
            </a:br>
            <a:r>
              <a:rPr lang="ru-RU" sz="5300" u="sng" dirty="0" smtClean="0"/>
              <a:t>тема: БЕРЕЗА, КЛЕН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Составила: учитель 2 класса </a:t>
            </a:r>
          </a:p>
          <a:p>
            <a:r>
              <a:rPr lang="ru-RU" dirty="0" smtClean="0"/>
              <a:t>Н.В. Макушкина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planetaskazok.ru/images/stories/sbornik-1/6/tmpB12-2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4499992" cy="3447881"/>
          </a:xfrm>
          <a:prstGeom prst="rect">
            <a:avLst/>
          </a:prstGeom>
          <a:noFill/>
        </p:spPr>
      </p:pic>
      <p:pic>
        <p:nvPicPr>
          <p:cNvPr id="20484" name="Picture 4" descr="http://missbagira.ru/images/bagira/2017/08/berezovyy-s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0"/>
            <a:ext cx="3490903" cy="2329087"/>
          </a:xfrm>
          <a:prstGeom prst="rect">
            <a:avLst/>
          </a:prstGeom>
          <a:noFill/>
        </p:spPr>
      </p:pic>
      <p:pic>
        <p:nvPicPr>
          <p:cNvPr id="20486" name="Picture 6" descr="https://im0-tub-ru.yandex.net/i?id=bed73405d760483d03f00fe9fe913a3a-l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645024"/>
            <a:ext cx="4687844" cy="2636913"/>
          </a:xfrm>
          <a:prstGeom prst="rect">
            <a:avLst/>
          </a:prstGeom>
          <a:noFill/>
        </p:spPr>
      </p:pic>
      <p:pic>
        <p:nvPicPr>
          <p:cNvPr id="20488" name="Picture 8" descr="http://xlebez.ru/pictures/img95/zhidkoe_milo_chistaya_liniya_beryozovoe-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1680" y="2348880"/>
            <a:ext cx="3965352" cy="3618384"/>
          </a:xfrm>
          <a:prstGeom prst="rect">
            <a:avLst/>
          </a:prstGeom>
          <a:noFill/>
        </p:spPr>
      </p:pic>
      <p:pic>
        <p:nvPicPr>
          <p:cNvPr id="20490" name="Picture 10" descr="https://oposuda.ru/upload/iblock/686/686ff04c9599a86ad877dab0969db001.jpeg"/>
          <p:cNvPicPr>
            <a:picLocks noChangeAspect="1" noChangeArrowheads="1"/>
          </p:cNvPicPr>
          <p:nvPr/>
        </p:nvPicPr>
        <p:blipFill>
          <a:blip r:embed="rId6" cstate="print"/>
          <a:srcRect l="4199" t="21061" r="2562" b="20980"/>
          <a:stretch>
            <a:fillRect/>
          </a:stretch>
        </p:blipFill>
        <p:spPr bwMode="auto">
          <a:xfrm>
            <a:off x="5652120" y="404664"/>
            <a:ext cx="2664296" cy="1656184"/>
          </a:xfrm>
          <a:prstGeom prst="rect">
            <a:avLst/>
          </a:prstGeom>
          <a:noFill/>
        </p:spPr>
      </p:pic>
      <p:pic>
        <p:nvPicPr>
          <p:cNvPr id="20492" name="Picture 12" descr="http://podckaska.ru/wp-content/uploads/2014/08/kak-zagotovit-pravilnyj-berezovyj-venik-dlya-russkoj-bani-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2238191"/>
            <a:ext cx="4211960" cy="4619809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hrunya.ru/wp-content/uploads/2015/06/2P10106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554760" cy="2346142"/>
          </a:xfrm>
          <a:prstGeom prst="rect">
            <a:avLst/>
          </a:prstGeom>
          <a:noFill/>
        </p:spPr>
      </p:pic>
      <p:pic>
        <p:nvPicPr>
          <p:cNvPr id="23556" name="Picture 4" descr="http://originalbusiness.ru/images/stories/scr0043/777/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0"/>
            <a:ext cx="3562576" cy="3822998"/>
          </a:xfrm>
          <a:prstGeom prst="rect">
            <a:avLst/>
          </a:prstGeom>
          <a:noFill/>
        </p:spPr>
      </p:pic>
      <p:pic>
        <p:nvPicPr>
          <p:cNvPr id="23558" name="Picture 6" descr="http://medic.ymka.ru/images/klenovyj-so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0"/>
            <a:ext cx="3491880" cy="3527694"/>
          </a:xfrm>
          <a:prstGeom prst="rect">
            <a:avLst/>
          </a:prstGeom>
          <a:noFill/>
        </p:spPr>
      </p:pic>
      <p:pic>
        <p:nvPicPr>
          <p:cNvPr id="23560" name="Picture 8" descr="http://tonezone.ru/upload/iblock/e08/e085250b6437835975fcacdff168090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077072"/>
            <a:ext cx="7479050" cy="2534395"/>
          </a:xfrm>
          <a:prstGeom prst="rect">
            <a:avLst/>
          </a:prstGeom>
          <a:noFill/>
        </p:spPr>
      </p:pic>
      <p:pic>
        <p:nvPicPr>
          <p:cNvPr id="23562" name="Picture 10" descr="https://im0-tub-ru.yandex.net/i?id=2865291bb9c24204dc81a00c4862a7f9-l&amp;n=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86230" y="3688135"/>
            <a:ext cx="4757770" cy="31698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900igr.net/datas/okruzhajuschij-mir/Kosmos-dlja-detej/0005-005-Derevja-vydeljajut-kislorod.jpg"/>
          <p:cNvPicPr>
            <a:picLocks noChangeAspect="1" noChangeArrowheads="1"/>
          </p:cNvPicPr>
          <p:nvPr/>
        </p:nvPicPr>
        <p:blipFill>
          <a:blip r:embed="rId2" cstate="print"/>
          <a:srcRect l="7087" t="4200" r="8651" b="16001"/>
          <a:stretch>
            <a:fillRect/>
          </a:stretch>
        </p:blipFill>
        <p:spPr bwMode="auto">
          <a:xfrm>
            <a:off x="-42997" y="332656"/>
            <a:ext cx="9186997" cy="6525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i036.radikal.ru/1101/c7/8e030c1df544.jpg"/>
          <p:cNvPicPr>
            <a:picLocks noChangeAspect="1" noChangeArrowheads="1"/>
          </p:cNvPicPr>
          <p:nvPr/>
        </p:nvPicPr>
        <p:blipFill>
          <a:blip r:embed="rId2" cstate="print"/>
          <a:srcRect b="31169"/>
          <a:stretch>
            <a:fillRect/>
          </a:stretch>
        </p:blipFill>
        <p:spPr bwMode="auto">
          <a:xfrm>
            <a:off x="0" y="404664"/>
            <a:ext cx="9066670" cy="60932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1014" y="476672"/>
            <a:ext cx="69192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Работа в тетради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8674" name="Picture 2" descr="https://static8.depositphotos.com/1325351/832/i/950/depositphotos_8327703-stock-photo-birch-lea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4019947" cy="2679965"/>
          </a:xfrm>
          <a:prstGeom prst="rect">
            <a:avLst/>
          </a:prstGeom>
          <a:noFill/>
        </p:spPr>
      </p:pic>
      <p:sp>
        <p:nvSpPr>
          <p:cNvPr id="28676" name="AutoShape 4" descr="http://auho.ru/sites/default/files/9113-raskraska-list-berez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8" name="AutoShape 6" descr="http://stadriemblems.us/wp-content/uploads/2016/10/Great-Rlqsacn-Have-Leaf-Coloring-Page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80" name="AutoShape 8" descr="http://stadriemblems.us/wp-content/uploads/2016/10/Great-Rlqsacn-Have-Leaf-Coloring-Page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82" name="AutoShape 10" descr="http://img.espicture.ru/4/berezovyiyy-list-kartinka-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84" name="Picture 12" descr="http://img.espicture.ru/4/berezovyiyy-list-kartinka-11.jpg"/>
          <p:cNvPicPr>
            <a:picLocks noChangeAspect="1" noChangeArrowheads="1"/>
          </p:cNvPicPr>
          <p:nvPr/>
        </p:nvPicPr>
        <p:blipFill>
          <a:blip r:embed="rId3" cstate="print"/>
          <a:srcRect t="21795" b="21902"/>
          <a:stretch>
            <a:fillRect/>
          </a:stretch>
        </p:blipFill>
        <p:spPr bwMode="auto">
          <a:xfrm>
            <a:off x="323528" y="4293096"/>
            <a:ext cx="3485550" cy="2232248"/>
          </a:xfrm>
          <a:prstGeom prst="rect">
            <a:avLst/>
          </a:prstGeom>
          <a:noFill/>
        </p:spPr>
      </p:pic>
      <p:pic>
        <p:nvPicPr>
          <p:cNvPr id="28686" name="Picture 14" descr="http://raskraska1.com/assets/images/resources/88/raskraska-list-klenoviy-7.jpg"/>
          <p:cNvPicPr>
            <a:picLocks noChangeAspect="1" noChangeArrowheads="1"/>
          </p:cNvPicPr>
          <p:nvPr/>
        </p:nvPicPr>
        <p:blipFill>
          <a:blip r:embed="rId4" cstate="print"/>
          <a:srcRect l="7930" t="11102" r="20697"/>
          <a:stretch>
            <a:fillRect/>
          </a:stretch>
        </p:blipFill>
        <p:spPr bwMode="auto">
          <a:xfrm>
            <a:off x="5796136" y="4221088"/>
            <a:ext cx="2721966" cy="2636912"/>
          </a:xfrm>
          <a:prstGeom prst="rect">
            <a:avLst/>
          </a:prstGeom>
          <a:noFill/>
        </p:spPr>
      </p:pic>
      <p:pic>
        <p:nvPicPr>
          <p:cNvPr id="28688" name="Picture 16" descr="https://im0-tub-ru.yandex.net/i?id=40ef15cf1c2e244ef5c4c863bfaaa585&amp;n=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1" y="1484784"/>
            <a:ext cx="3031087" cy="29392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8446" y="476672"/>
            <a:ext cx="84043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за внимание</a:t>
            </a:r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!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8676" name="AutoShape 4" descr="http://auho.ru/sites/default/files/9113-raskraska-list-berez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8" name="AutoShape 6" descr="http://stadriemblems.us/wp-content/uploads/2016/10/Great-Rlqsacn-Have-Leaf-Coloring-Page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80" name="AutoShape 8" descr="http://stadriemblems.us/wp-content/uploads/2016/10/Great-Rlqsacn-Have-Leaf-Coloring-Page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82" name="AutoShape 10" descr="http://img.espicture.ru/4/berezovyiyy-list-kartinka-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9698" name="Picture 2" descr="https://ds02.infourok.ru/uploads/ex/0f89/0005c860-bccf5e2b/img13.jpg"/>
          <p:cNvPicPr>
            <a:picLocks noChangeAspect="1" noChangeArrowheads="1"/>
          </p:cNvPicPr>
          <p:nvPr/>
        </p:nvPicPr>
        <p:blipFill>
          <a:blip r:embed="rId2" cstate="print"/>
          <a:srcRect l="24412" t="6300" r="21251" b="11801"/>
          <a:stretch>
            <a:fillRect/>
          </a:stretch>
        </p:blipFill>
        <p:spPr bwMode="auto">
          <a:xfrm>
            <a:off x="2843808" y="1628800"/>
            <a:ext cx="4104456" cy="46398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04199" y="476672"/>
            <a:ext cx="42328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Разминка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" name="Рисунок 2" descr="https://allyslide.com/thumbs/8c966fbef033d3fb1d78c3d8e271ac55/img5.jpg"/>
          <p:cNvPicPr/>
          <p:nvPr/>
        </p:nvPicPr>
        <p:blipFill>
          <a:blip r:embed="rId2" cstate="print"/>
          <a:srcRect l="4453" t="7568" b="14054"/>
          <a:stretch>
            <a:fillRect/>
          </a:stretch>
        </p:blipFill>
        <p:spPr bwMode="auto">
          <a:xfrm>
            <a:off x="611560" y="1340768"/>
            <a:ext cx="432048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Пользователь\Desktop\на урок\IMG_20171109_091359.jpg"/>
          <p:cNvPicPr/>
          <p:nvPr/>
        </p:nvPicPr>
        <p:blipFill>
          <a:blip r:embed="rId3" cstate="print"/>
          <a:srcRect t="14042" b="14253"/>
          <a:stretch>
            <a:fillRect/>
          </a:stretch>
        </p:blipFill>
        <p:spPr bwMode="auto">
          <a:xfrm>
            <a:off x="5004048" y="3429000"/>
            <a:ext cx="3208561" cy="2805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32250" y="476672"/>
            <a:ext cx="657673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Работа с календарем </a:t>
            </a:r>
          </a:p>
          <a:p>
            <a:pPr algn="ctr"/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природы</a:t>
            </a:r>
            <a:endParaRPr lang="ru-RU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5626" b="8109"/>
          <a:stretch>
            <a:fillRect/>
          </a:stretch>
        </p:blipFill>
        <p:spPr bwMode="auto">
          <a:xfrm>
            <a:off x="3819351" y="2492896"/>
            <a:ext cx="5324650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67544" y="2132856"/>
            <a:ext cx="316835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число</a:t>
            </a:r>
          </a:p>
          <a:p>
            <a:pPr>
              <a:buFont typeface="Arial" charset="0"/>
              <a:buChar char="•"/>
            </a:pP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месяц</a:t>
            </a:r>
          </a:p>
          <a:p>
            <a:pPr>
              <a:buFont typeface="Arial" charset="0"/>
              <a:buChar char="•"/>
            </a:pP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год</a:t>
            </a:r>
          </a:p>
          <a:p>
            <a:pPr>
              <a:buFont typeface="Arial" charset="0"/>
              <a:buChar char="•"/>
            </a:pP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день недели</a:t>
            </a:r>
          </a:p>
          <a:p>
            <a:pPr>
              <a:buFont typeface="Arial" charset="0"/>
              <a:buChar char="•"/>
            </a:pP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облачность</a:t>
            </a:r>
          </a:p>
          <a:p>
            <a:pPr>
              <a:buFont typeface="Arial" charset="0"/>
              <a:buChar char="•"/>
            </a:pP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температура</a:t>
            </a:r>
          </a:p>
          <a:p>
            <a:pPr>
              <a:buFont typeface="Arial" charset="0"/>
              <a:buChar char="•"/>
            </a:pP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осадки</a:t>
            </a:r>
          </a:p>
          <a:p>
            <a:pPr>
              <a:buFont typeface="Arial" charset="0"/>
              <a:buChar char="•"/>
            </a:pP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ветер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3.infourok.ru/uploads/ex/09c0/00054d67-b9068fbd/img18.jpg"/>
          <p:cNvPicPr>
            <a:picLocks noChangeAspect="1" noChangeArrowheads="1"/>
          </p:cNvPicPr>
          <p:nvPr/>
        </p:nvPicPr>
        <p:blipFill>
          <a:blip r:embed="rId2" cstate="print"/>
          <a:srcRect l="11025" t="28350" r="59051" b="23351"/>
          <a:stretch>
            <a:fillRect/>
          </a:stretch>
        </p:blipFill>
        <p:spPr bwMode="auto">
          <a:xfrm>
            <a:off x="2987824" y="0"/>
            <a:ext cx="2952328" cy="3573871"/>
          </a:xfrm>
          <a:prstGeom prst="rect">
            <a:avLst/>
          </a:prstGeom>
          <a:noFill/>
        </p:spPr>
      </p:pic>
      <p:pic>
        <p:nvPicPr>
          <p:cNvPr id="22530" name="Picture 2" descr="https://arhivurokov.ru/multiurok/8/4/0/840c6b8a233c1f5511bcb34360ac9c3b52d8af89/vidkritii-urok-z-ukrayins-koyi-movi-u-2-klasi-z-ti_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8"/>
            <a:ext cx="2300626" cy="2835771"/>
          </a:xfrm>
          <a:prstGeom prst="rect">
            <a:avLst/>
          </a:prstGeom>
          <a:noFill/>
        </p:spPr>
      </p:pic>
      <p:pic>
        <p:nvPicPr>
          <p:cNvPr id="22532" name="Picture 4" descr="http://s55.radikal.ru/i147/1303/7c/046404343d2a.jpg"/>
          <p:cNvPicPr>
            <a:picLocks noChangeAspect="1" noChangeArrowheads="1"/>
          </p:cNvPicPr>
          <p:nvPr/>
        </p:nvPicPr>
        <p:blipFill>
          <a:blip r:embed="rId4" cstate="print"/>
          <a:srcRect t="6425" r="57292"/>
          <a:stretch>
            <a:fillRect/>
          </a:stretch>
        </p:blipFill>
        <p:spPr bwMode="auto">
          <a:xfrm>
            <a:off x="6228184" y="260648"/>
            <a:ext cx="2112818" cy="3268266"/>
          </a:xfrm>
          <a:prstGeom prst="rect">
            <a:avLst/>
          </a:prstGeom>
          <a:noFill/>
        </p:spPr>
      </p:pic>
      <p:pic>
        <p:nvPicPr>
          <p:cNvPr id="22534" name="Picture 6" descr="http://diary-culture.ru/upload/wysiwyg/256a804b92e83cd3a3d4bcd5dadbf240.png"/>
          <p:cNvPicPr>
            <a:picLocks noChangeAspect="1" noChangeArrowheads="1"/>
          </p:cNvPicPr>
          <p:nvPr/>
        </p:nvPicPr>
        <p:blipFill>
          <a:blip r:embed="rId5" cstate="print"/>
          <a:srcRect t="11691" r="56411"/>
          <a:stretch>
            <a:fillRect/>
          </a:stretch>
        </p:blipFill>
        <p:spPr bwMode="auto">
          <a:xfrm>
            <a:off x="323528" y="3933056"/>
            <a:ext cx="1846694" cy="2615581"/>
          </a:xfrm>
          <a:prstGeom prst="rect">
            <a:avLst/>
          </a:prstGeom>
          <a:noFill/>
        </p:spPr>
      </p:pic>
      <p:pic>
        <p:nvPicPr>
          <p:cNvPr id="22536" name="Picture 8" descr="http://images.easyfreeclipart.com/418/realistic-apple-tree-drawing-clipart-panda-free-images-41865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152" y="3939902"/>
            <a:ext cx="2918098" cy="2918098"/>
          </a:xfrm>
          <a:prstGeom prst="rect">
            <a:avLst/>
          </a:prstGeom>
          <a:noFill/>
        </p:spPr>
      </p:pic>
      <p:pic>
        <p:nvPicPr>
          <p:cNvPr id="22538" name="Picture 10" descr="http://printonic.ru/uploads/images/2016/04/04/img_5702b6c6cebf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91880" y="3638264"/>
            <a:ext cx="2012335" cy="32197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3.infourok.ru/uploads/ex/09c0/00054d67-b9068fbd/img18.jpg"/>
          <p:cNvPicPr>
            <a:picLocks noChangeAspect="1" noChangeArrowheads="1"/>
          </p:cNvPicPr>
          <p:nvPr/>
        </p:nvPicPr>
        <p:blipFill>
          <a:blip r:embed="rId2" cstate="print"/>
          <a:srcRect l="11025" t="28350" r="59051" b="23351"/>
          <a:stretch>
            <a:fillRect/>
          </a:stretch>
        </p:blipFill>
        <p:spPr bwMode="auto">
          <a:xfrm>
            <a:off x="2699792" y="332656"/>
            <a:ext cx="4392488" cy="531722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5733256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загадки</a:t>
            </a:r>
            <a:endParaRPr lang="ru-RU" sz="4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kladraz.ru/upload/blogs2/2016/5/7737_bd43a2a129805b0383cf75d08c94e8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0"/>
            <a:ext cx="6742770" cy="6453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im0-tub-ru.yandex.net/i?id=c131842af5cea025c72e928d23f221c4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1836" y="0"/>
            <a:ext cx="6922718" cy="6597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t="7495" r="14232" b="5727"/>
          <a:stretch/>
        </p:blipFill>
        <p:spPr bwMode="auto">
          <a:xfrm>
            <a:off x="611560" y="404664"/>
            <a:ext cx="7560840" cy="604867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/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kladraz.ru/upload/blogs2/2016/5/7737_bd43a2a129805b0383cf75d08c94e8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4711355" cy="5013176"/>
          </a:xfrm>
          <a:prstGeom prst="rect">
            <a:avLst/>
          </a:prstGeom>
          <a:noFill/>
        </p:spPr>
      </p:pic>
      <p:pic>
        <p:nvPicPr>
          <p:cNvPr id="5" name="Picture 2" descr="https://im0-tub-ru.yandex.net/i?id=c131842af5cea025c72e928d23f221c4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556792"/>
            <a:ext cx="4644008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46</TotalTime>
  <Words>41</Words>
  <Application>Microsoft Office PowerPoint</Application>
  <PresentationFormat>Экран (4:3)</PresentationFormat>
  <Paragraphs>17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Урок по предмету  «Мир природы и человека» 2 класс  МОУ СКШИ г Нерюнгри тема: БЕРЕЗА, КЛЕН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по предмету  «Мир природы и человека» 2 класс  МОУ СКШИ г Нерюнгри тема: БЕРЕЗА, КЛЕН  </dc:title>
  <dc:creator>Надежда Владимировна</dc:creator>
  <cp:lastModifiedBy>Надежда Владимировна</cp:lastModifiedBy>
  <cp:revision>8</cp:revision>
  <dcterms:created xsi:type="dcterms:W3CDTF">2017-11-08T05:01:11Z</dcterms:created>
  <dcterms:modified xsi:type="dcterms:W3CDTF">2017-11-09T03:13:05Z</dcterms:modified>
</cp:coreProperties>
</file>