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57" r:id="rId5"/>
    <p:sldId id="262" r:id="rId6"/>
    <p:sldId id="258" r:id="rId7"/>
    <p:sldId id="269" r:id="rId8"/>
    <p:sldId id="263" r:id="rId9"/>
    <p:sldId id="264" r:id="rId10"/>
    <p:sldId id="266" r:id="rId11"/>
    <p:sldId id="267" r:id="rId12"/>
    <p:sldId id="268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4805532" cy="2319536"/>
          </a:xfrm>
        </p:spPr>
        <p:txBody>
          <a:bodyPr/>
          <a:lstStyle/>
          <a:p>
            <a:pPr algn="ctr"/>
            <a:r>
              <a:rPr lang="ru-RU" dirty="0" smtClean="0"/>
              <a:t>Путешествие в страну звуков и букв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Логопед\Saved Games\Desktop\mini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996951"/>
            <a:ext cx="4929758" cy="36731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Артикуляционная гимнастика</a:t>
            </a:r>
            <a:endParaRPr lang="ru-RU" dirty="0"/>
          </a:p>
        </p:txBody>
      </p:sp>
      <p:pic>
        <p:nvPicPr>
          <p:cNvPr id="1026" name="Picture 2" descr="C:\Users\Логопед\Saved Games\Desktop\вел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92696"/>
            <a:ext cx="2736304" cy="2736304"/>
          </a:xfrm>
          <a:prstGeom prst="rect">
            <a:avLst/>
          </a:prstGeom>
          <a:noFill/>
        </p:spPr>
      </p:pic>
      <p:pic>
        <p:nvPicPr>
          <p:cNvPr id="1027" name="Picture 3" descr="C:\Users\Логопед\Saved Games\Desktop\лош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980728"/>
            <a:ext cx="2421338" cy="2448272"/>
          </a:xfrm>
          <a:prstGeom prst="rect">
            <a:avLst/>
          </a:prstGeom>
          <a:noFill/>
        </p:spPr>
      </p:pic>
      <p:pic>
        <p:nvPicPr>
          <p:cNvPr id="1028" name="Picture 4" descr="C:\Users\Логопед\Saved Games\Desktop\гриб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717032"/>
            <a:ext cx="1722285" cy="2435939"/>
          </a:xfrm>
          <a:prstGeom prst="rect">
            <a:avLst/>
          </a:prstGeom>
          <a:noFill/>
        </p:spPr>
      </p:pic>
      <p:pic>
        <p:nvPicPr>
          <p:cNvPr id="1029" name="Picture 5" descr="C:\Users\Логопед\Saved Games\Desktop\парус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4077072"/>
            <a:ext cx="2464429" cy="2600224"/>
          </a:xfrm>
          <a:prstGeom prst="rect">
            <a:avLst/>
          </a:prstGeom>
          <a:noFill/>
        </p:spPr>
      </p:pic>
      <p:pic>
        <p:nvPicPr>
          <p:cNvPr id="1030" name="Picture 6" descr="C:\Users\Логопед\Saved Games\Desktop\маляр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3356992"/>
            <a:ext cx="2015958" cy="3140968"/>
          </a:xfrm>
          <a:prstGeom prst="rect">
            <a:avLst/>
          </a:prstGeom>
          <a:noFill/>
        </p:spPr>
      </p:pic>
      <p:pic>
        <p:nvPicPr>
          <p:cNvPr id="1031" name="Picture 7" descr="C:\Users\Логопед\Saved Games\Desktop\3243-Горка-Мамонтенок-59-987-руб.-Размер-3000х700х160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3861048"/>
            <a:ext cx="3456384" cy="2592288"/>
          </a:xfrm>
          <a:prstGeom prst="rect">
            <a:avLst/>
          </a:prstGeom>
          <a:noFill/>
        </p:spPr>
      </p:pic>
      <p:pic>
        <p:nvPicPr>
          <p:cNvPr id="3" name="Picture 2" descr="C:\Users\Логопед\Saved Games\Desktop\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1556792"/>
            <a:ext cx="2194289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Какая буква лишняя и почему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 А О Л И У</a:t>
            </a:r>
          </a:p>
          <a:p>
            <a:r>
              <a:rPr lang="ru-RU" sz="5400" dirty="0" smtClean="0"/>
              <a:t> М А П Р Т</a:t>
            </a:r>
          </a:p>
          <a:p>
            <a:r>
              <a:rPr lang="ru-RU" sz="5400" dirty="0" smtClean="0"/>
              <a:t> Д Р И В С</a:t>
            </a:r>
          </a:p>
          <a:p>
            <a:r>
              <a:rPr lang="ru-RU" sz="5400" dirty="0" smtClean="0"/>
              <a:t> А О У Ы </a:t>
            </a:r>
          </a:p>
          <a:p>
            <a:r>
              <a:rPr lang="ru-RU" sz="5400" dirty="0" smtClean="0"/>
              <a:t> П Р Н М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487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Распредели картинки по домикам</a:t>
            </a:r>
            <a:endParaRPr lang="ru-RU" dirty="0"/>
          </a:p>
        </p:txBody>
      </p:sp>
      <p:pic>
        <p:nvPicPr>
          <p:cNvPr id="2052" name="Picture 4" descr="C:\Users\Логопед\Saved Games\Desktop\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60542" y="1412775"/>
            <a:ext cx="7051818" cy="52206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/>
          <a:lstStyle/>
          <a:p>
            <a:pPr algn="ctr"/>
            <a:r>
              <a:rPr lang="ru-RU" dirty="0" smtClean="0"/>
              <a:t>Где какая буква</a:t>
            </a:r>
            <a:endParaRPr lang="ru-RU" dirty="0"/>
          </a:p>
        </p:txBody>
      </p:sp>
      <p:pic>
        <p:nvPicPr>
          <p:cNvPr id="3076" name="Picture 4" descr="сканирование0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980728"/>
            <a:ext cx="4354571" cy="5397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d2gg9evh47fn9z.cloudfront.net/800px_COLOURBOX691083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692696"/>
            <a:ext cx="1647825" cy="1739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76712"/>
          </a:xfrm>
        </p:spPr>
        <p:txBody>
          <a:bodyPr/>
          <a:lstStyle/>
          <a:p>
            <a:r>
              <a:rPr lang="ru-RU" dirty="0" smtClean="0"/>
              <a:t>Наведи порядок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4800" b="1" dirty="0" smtClean="0">
                <a:latin typeface="+mj-lt"/>
              </a:rPr>
              <a:t>ДЕТИ  ИДУТ     ШКОЛУ.</a:t>
            </a:r>
          </a:p>
          <a:p>
            <a:endParaRPr lang="ru-RU" sz="4400" b="1" dirty="0" smtClean="0">
              <a:latin typeface="+mj-lt"/>
            </a:endParaRPr>
          </a:p>
          <a:p>
            <a:r>
              <a:rPr lang="ru-RU" sz="4800" b="1" dirty="0" smtClean="0">
                <a:latin typeface="+mj-lt"/>
              </a:rPr>
              <a:t>Машина  едет       мостом.</a:t>
            </a:r>
          </a:p>
          <a:p>
            <a:endParaRPr lang="ru-RU" sz="4800" b="1" dirty="0" smtClean="0">
              <a:latin typeface="+mj-lt"/>
            </a:endParaRPr>
          </a:p>
          <a:p>
            <a:r>
              <a:rPr lang="ru-RU" sz="4800" b="1" dirty="0" smtClean="0">
                <a:latin typeface="+mj-lt"/>
              </a:rPr>
              <a:t>Птицы</a:t>
            </a:r>
            <a:r>
              <a:rPr lang="en-US" sz="4800" b="1" dirty="0" smtClean="0">
                <a:latin typeface="+mj-lt"/>
              </a:rPr>
              <a:t> </a:t>
            </a:r>
            <a:r>
              <a:rPr lang="ru-RU" sz="4800" b="1" dirty="0" smtClean="0">
                <a:latin typeface="+mj-lt"/>
              </a:rPr>
              <a:t> улетают</a:t>
            </a:r>
            <a:r>
              <a:rPr lang="en-US" sz="4800" b="1" dirty="0" smtClean="0">
                <a:latin typeface="+mj-lt"/>
              </a:rPr>
              <a:t> </a:t>
            </a:r>
            <a:r>
              <a:rPr lang="ru-RU" sz="4800" b="1" dirty="0" smtClean="0">
                <a:latin typeface="+mj-lt"/>
              </a:rPr>
              <a:t>     юг.</a:t>
            </a:r>
          </a:p>
          <a:p>
            <a:endParaRPr lang="ru-RU" sz="4800" b="1" dirty="0" smtClean="0">
              <a:latin typeface="+mj-lt"/>
            </a:endParaRPr>
          </a:p>
          <a:p>
            <a:r>
              <a:rPr lang="ru-RU" sz="4800" b="1" dirty="0" smtClean="0">
                <a:latin typeface="+mj-lt"/>
              </a:rPr>
              <a:t>Мальчик</a:t>
            </a:r>
            <a:r>
              <a:rPr lang="en-US" sz="4800" b="1" dirty="0" smtClean="0">
                <a:latin typeface="+mj-lt"/>
              </a:rPr>
              <a:t>  </a:t>
            </a:r>
            <a:r>
              <a:rPr lang="ru-RU" sz="4800" b="1" dirty="0" smtClean="0">
                <a:latin typeface="+mj-lt"/>
              </a:rPr>
              <a:t>положил</a:t>
            </a:r>
            <a:r>
              <a:rPr lang="en-US" sz="4800" b="1" dirty="0" smtClean="0">
                <a:latin typeface="+mj-lt"/>
              </a:rPr>
              <a:t>  </a:t>
            </a:r>
            <a:r>
              <a:rPr lang="ru-RU" sz="4800" b="1" dirty="0" smtClean="0">
                <a:latin typeface="+mj-lt"/>
              </a:rPr>
              <a:t> ручку пенал  .</a:t>
            </a:r>
            <a:endParaRPr lang="ru-RU" sz="48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ЧТО ЭТО ЗА СЛОВА ?  ДОКАЖИТЕ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200" b="1" i="1" dirty="0" smtClean="0"/>
              <a:t>ДОМ</a:t>
            </a:r>
          </a:p>
          <a:p>
            <a:endParaRPr lang="ru-RU" sz="3200" b="1" i="1" dirty="0" smtClean="0"/>
          </a:p>
          <a:p>
            <a:r>
              <a:rPr lang="ru-RU" sz="3200" b="1" i="1" dirty="0" smtClean="0"/>
              <a:t>ЛЕС</a:t>
            </a:r>
            <a:br>
              <a:rPr lang="ru-RU" sz="3200" b="1" i="1" dirty="0" smtClean="0"/>
            </a:br>
            <a:endParaRPr lang="ru-RU" sz="3200" b="1" i="1" dirty="0" smtClean="0"/>
          </a:p>
          <a:p>
            <a:r>
              <a:rPr lang="ru-RU" sz="3200" b="1" i="1" dirty="0" smtClean="0"/>
              <a:t>ДЫМ</a:t>
            </a:r>
            <a:br>
              <a:rPr lang="ru-RU" sz="3200" b="1" i="1" dirty="0" smtClean="0"/>
            </a:br>
            <a:endParaRPr lang="ru-RU" sz="3200" b="1" i="1" dirty="0" smtClean="0"/>
          </a:p>
          <a:p>
            <a:r>
              <a:rPr lang="ru-RU" sz="3200" b="1" i="1" dirty="0" smtClean="0"/>
              <a:t>РАК</a:t>
            </a:r>
          </a:p>
          <a:p>
            <a:endParaRPr lang="ru-RU" sz="3200" b="1" i="1" dirty="0" smtClean="0"/>
          </a:p>
          <a:p>
            <a:r>
              <a:rPr lang="ru-RU" sz="3200" b="1" i="1" dirty="0" smtClean="0"/>
              <a:t>ЛОСЬ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Содержимое 3" descr="http://900igr.net/datai/okruzhajuschij-mir/Igra-o-prirode/0002-003-Lekarstvennye-rastenija.pn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869160"/>
            <a:ext cx="2173883" cy="181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НАРИСУЙ!</a:t>
            </a:r>
            <a:endParaRPr lang="ru-RU" dirty="0"/>
          </a:p>
        </p:txBody>
      </p:sp>
      <p:pic>
        <p:nvPicPr>
          <p:cNvPr id="4098" name="Picture 2" descr="C:\Users\Логопед\Saved Games\Desktop\obr_3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96752"/>
            <a:ext cx="8408132" cy="52660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239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Составь слово по первым звукам</a:t>
            </a:r>
            <a:endParaRPr lang="ru-RU" dirty="0"/>
          </a:p>
        </p:txBody>
      </p:sp>
      <p:pic>
        <p:nvPicPr>
          <p:cNvPr id="5" name="Содержимое 4" descr="251479_93702"/>
          <p:cNvPicPr>
            <a:picLocks noGrp="1"/>
          </p:cNvPicPr>
          <p:nvPr>
            <p:ph idx="1"/>
          </p:nvPr>
        </p:nvPicPr>
        <p:blipFill>
          <a:blip r:embed="rId2" cstate="print"/>
          <a:srcRect t="20320" r="9910" b="51735"/>
          <a:stretch>
            <a:fillRect/>
          </a:stretch>
        </p:blipFill>
        <p:spPr bwMode="auto">
          <a:xfrm>
            <a:off x="395536" y="2060848"/>
            <a:ext cx="810140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Логопед\Saved Games\Desktop\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-4457" r="1942" b="18286"/>
          <a:stretch>
            <a:fillRect/>
          </a:stretch>
        </p:blipFill>
        <p:spPr bwMode="auto">
          <a:xfrm>
            <a:off x="319600" y="1340768"/>
            <a:ext cx="7708784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C:\Users\Логопед\Saved Games\Desktop\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Логопед\Saved Games\Desktop\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0"/>
            <a:ext cx="5832648" cy="66713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 smtClean="0"/>
              <a:t>Молодцы !</a:t>
            </a:r>
            <a:endParaRPr lang="ru-RU" sz="6000" dirty="0"/>
          </a:p>
        </p:txBody>
      </p:sp>
      <p:pic>
        <p:nvPicPr>
          <p:cNvPr id="4" name="Содержимое 3" descr="http://900igr.net/datai/okruzhajuschij-mir/Igra-o-prirode/0002-003-Lekarstvennye-rastenija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293096"/>
            <a:ext cx="2173883" cy="181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www.playcast.ru/uploads/2016/09/07/1982477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005064"/>
            <a:ext cx="1838325" cy="1804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d2gg9evh47fn9z.cloudfront.net/800px_COLOURBOX691083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2060848"/>
            <a:ext cx="1647825" cy="1739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www.playcast.ru/uploads/2016/09/07/1982477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700808"/>
            <a:ext cx="2124075" cy="208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157</TotalTime>
  <Words>84</Words>
  <Application>Microsoft Office PowerPoint</Application>
  <PresentationFormat>Экран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Изящная</vt:lpstr>
      <vt:lpstr>Путешествие в страну звуков и букв</vt:lpstr>
      <vt:lpstr>Артикуляционная гимнастика</vt:lpstr>
      <vt:lpstr>Какая буква лишняя и почему</vt:lpstr>
      <vt:lpstr>Распредели картинки по домикам</vt:lpstr>
      <vt:lpstr>Где какая буква</vt:lpstr>
      <vt:lpstr>Наведи порядок</vt:lpstr>
      <vt:lpstr>ЧТО ЭТО ЗА СЛОВА ?  ДОКАЖИТЕ</vt:lpstr>
      <vt:lpstr>НАРИСУЙ!</vt:lpstr>
      <vt:lpstr>Составь слово по первым звукам</vt:lpstr>
      <vt:lpstr>Презентация PowerPoint</vt:lpstr>
      <vt:lpstr>Презентация PowerPoint</vt:lpstr>
      <vt:lpstr>Презентация PowerPoint</vt:lpstr>
      <vt:lpstr>Молодцы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Логопед</dc:creator>
  <cp:lastModifiedBy>логопед</cp:lastModifiedBy>
  <cp:revision>22</cp:revision>
  <dcterms:created xsi:type="dcterms:W3CDTF">2017-12-13T01:26:19Z</dcterms:created>
  <dcterms:modified xsi:type="dcterms:W3CDTF">2021-03-03T23:41:19Z</dcterms:modified>
</cp:coreProperties>
</file>