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25"/>
  </p:notesMasterIdLst>
  <p:handoutMasterIdLst>
    <p:handoutMasterId r:id="rId26"/>
  </p:handoutMasterIdLst>
  <p:sldIdLst>
    <p:sldId id="444" r:id="rId2"/>
    <p:sldId id="290" r:id="rId3"/>
    <p:sldId id="292" r:id="rId4"/>
    <p:sldId id="445" r:id="rId5"/>
    <p:sldId id="446" r:id="rId6"/>
    <p:sldId id="447" r:id="rId7"/>
    <p:sldId id="300" r:id="rId8"/>
    <p:sldId id="448" r:id="rId9"/>
    <p:sldId id="406" r:id="rId10"/>
    <p:sldId id="407" r:id="rId11"/>
    <p:sldId id="307" r:id="rId12"/>
    <p:sldId id="449" r:id="rId13"/>
    <p:sldId id="450" r:id="rId14"/>
    <p:sldId id="309" r:id="rId15"/>
    <p:sldId id="506" r:id="rId16"/>
    <p:sldId id="487" r:id="rId17"/>
    <p:sldId id="557" r:id="rId18"/>
    <p:sldId id="517" r:id="rId19"/>
    <p:sldId id="556" r:id="rId20"/>
    <p:sldId id="547" r:id="rId21"/>
    <p:sldId id="550" r:id="rId22"/>
    <p:sldId id="551" r:id="rId23"/>
    <p:sldId id="509" r:id="rId24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0033"/>
    <a:srgbClr val="007000"/>
    <a:srgbClr val="004200"/>
    <a:srgbClr val="990033"/>
    <a:srgbClr val="FF33CC"/>
    <a:srgbClr val="B00000"/>
    <a:srgbClr val="8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4" autoAdjust="0"/>
    <p:restoredTop sz="94624" autoAdjust="0"/>
  </p:normalViewPr>
  <p:slideViewPr>
    <p:cSldViewPr>
      <p:cViewPr varScale="1">
        <p:scale>
          <a:sx n="69" d="100"/>
          <a:sy n="69" d="100"/>
        </p:scale>
        <p:origin x="846" y="4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-519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1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D8EB27C-C6DC-46EB-8066-E780FF2F633B}" type="datetimeFigureOut">
              <a:rPr lang="ru-RU" smtClean="0"/>
              <a:t>03.09.2021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70778B5-B585-4A1D-931A-8CDBAA32715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1062478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D8213CA-215A-4B79-9CD1-B432E026A293}" type="datetimeFigureOut">
              <a:rPr lang="ru-RU" smtClean="0"/>
              <a:pPr/>
              <a:t>03.09.2021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F9A5356-1CBA-41BE-A126-9F9FF92CEFD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053367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Капля Л.А., зав. ШБ МОУ "Разуменская СОШ №3"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F113910-2CA7-4837-8519-A0353B535091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3000">
        <p:fade/>
      </p:transition>
    </mc:Choice>
    <mc:Fallback>
      <p:transition spd="med" advTm="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Капля Л.А., зав. ШБ МОУ "Разуменская СОШ №3"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872D0F1-1D56-46E9-A648-99F77352362E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3000">
        <p:fade/>
      </p:transition>
    </mc:Choice>
    <mc:Fallback>
      <p:transition spd="med" advTm="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Капля Л.А., зав. ШБ МОУ "Разуменская СОШ №3"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9A691DB-6D4C-40EB-B117-8A904CC6043C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3000">
        <p:fade/>
      </p:transition>
    </mc:Choice>
    <mc:Fallback>
      <p:transition spd="med" advTm="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Капля Л.А., зав. ШБ МОУ "Разуменская СОШ №3"</a:t>
            </a: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6A56157-9951-4D82-9C43-AC71E6245851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3000">
        <p:fade/>
      </p:transition>
    </mc:Choice>
    <mc:Fallback>
      <p:transition spd="med" advTm="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Капля Л.А., зав. ШБ МОУ "Разуменская СОШ №3"</a:t>
            </a:r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BF5117E-F5E3-409D-9859-E7280CD66AD7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3000">
        <p:fade/>
      </p:transition>
    </mc:Choice>
    <mc:Fallback>
      <p:transition spd="med" advTm="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Капля Л.А., зав. ШБ МОУ "Разуменская СОШ №3"</a:t>
            </a: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4AB112B-A57C-4397-BB85-86418EF0E973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3000">
        <p:fade/>
      </p:transition>
    </mc:Choice>
    <mc:Fallback>
      <p:transition spd="med" advTm="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Капля Л.А., зав. ШБ МОУ "Разуменская СОШ №3"</a:t>
            </a: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7F29E35-8997-4DB1-91E8-0A287492C47A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3000">
        <p:fade/>
      </p:transition>
    </mc:Choice>
    <mc:Fallback>
      <p:transition spd="med" advTm="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Капля Л.А., зав. ШБ МОУ "Разуменская СОШ №3"</a:t>
            </a: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8F2A85D-23F4-4557-9990-39B121331075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3000">
        <p:fade/>
      </p:transition>
    </mc:Choice>
    <mc:Fallback>
      <p:transition spd="med" advTm="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Капля Л.А., зав. ШБ МОУ "Разуменская СОШ №3"</a:t>
            </a: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8B9B78D-8169-429E-AE4B-49036F068148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3000">
        <p:fade/>
      </p:transition>
    </mc:Choice>
    <mc:Fallback>
      <p:transition spd="med" advTm="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Капля Л.А., зав. ШБ МОУ "Разуменская СОШ №3"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A58345B-0A6B-4A94-91A1-4005BBE76DBF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3000">
        <p:fade/>
      </p:transition>
    </mc:Choice>
    <mc:Fallback>
      <p:transition spd="med" advTm="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Капля Л.А., зав. ШБ МОУ "Разуменская СОШ №3"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EB2A762-092F-44B5-ADFD-10E3EA36788C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3000">
        <p:fade/>
      </p:transition>
    </mc:Choice>
    <mc:Fallback>
      <p:transition spd="med" advTm="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r>
              <a:rPr lang="ru-RU" smtClean="0"/>
              <a:t>Капля Л.А., зав. ШБ МОУ "Разуменская СОШ №3"</a:t>
            </a:r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0EBBCBC5-2B88-468E-886D-6054FB0D6F1F}" type="slidenum">
              <a:rPr lang="ru-RU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med" p14:dur="700" advTm="3000">
        <p:fade/>
      </p:transition>
    </mc:Choice>
    <mc:Fallback>
      <p:transition spd="med" advTm="3000">
        <p:fade/>
      </p:transition>
    </mc:Fallback>
  </mc:AlternateContent>
  <p:hf hdr="0" dt="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file:///C:\&#1054;&#1044;&#1053;&#1040;%20&#1055;&#1083;&#1072;&#1085;&#1077;&#1090;&#1072;-%20&#1054;&#1044;&#1053;&#1054;%20&#1041;&#1091;&#1076;&#1091;&#1097;&#1077;&#1077;\Pg.Lost%20&#8212;%20Still%20Alright.mp3" TargetMode="External"/><Relationship Id="rId1" Type="http://schemas.microsoft.com/office/2007/relationships/media" Target="file:///C:\&#1054;&#1044;&#1053;&#1040;%20&#1055;&#1083;&#1072;&#1085;&#1077;&#1090;&#1072;-%20&#1054;&#1044;&#1053;&#1054;%20&#1041;&#1091;&#1076;&#1091;&#1097;&#1077;&#1077;\Pg.Lost%20&#8212;%20Still%20Alright.mp3" TargetMode="External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file:///C:\&#1054;&#1044;&#1053;&#1040;%20&#1055;&#1083;&#1072;&#1085;&#1077;&#1090;&#1072;-%20&#1054;&#1044;&#1053;&#1054;%20&#1041;&#1091;&#1076;&#1091;&#1097;&#1077;&#1077;\&#1057;&#1086;&#1085;%20....mp4" TargetMode="External"/><Relationship Id="rId1" Type="http://schemas.microsoft.com/office/2007/relationships/media" Target="file:///C:\&#1054;&#1044;&#1053;&#1040;%20&#1055;&#1083;&#1072;&#1085;&#1077;&#1090;&#1072;-%20&#1054;&#1044;&#1053;&#1054;%20&#1041;&#1091;&#1076;&#1091;&#1097;&#1077;&#1077;\&#1057;&#1086;&#1085;%20....mp4" TargetMode="External"/><Relationship Id="rId6" Type="http://schemas.openxmlformats.org/officeDocument/2006/relationships/image" Target="../media/image6.pn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slideLayout" Target="../slideLayouts/slideLayout7.xml"/><Relationship Id="rId1" Type="http://schemas.openxmlformats.org/officeDocument/2006/relationships/video" Target="file:///C:\Users\&#1051;&#1102;&#1076;&#1084;&#1080;&#1083;&#1072;\Documents\&#1051;&#1048;&#1058;%20&#1052;&#1059;&#1047;%20&#1082;&#1086;&#1084;&#1087;-&#1054;&#1044;&#1053;&#1040;%20&#1055;&#1083;&#1072;&#1085;&#1077;&#1090;&#1072;%201\&#1043;&#1048;&#1052;&#1053;%20&#1102;&#1085;&#1099;&#1093;%20&#1101;&#1082;&#1086;&#1083;&#1086;&#1075;&#1086;&#1074;.mp4" TargetMode="External"/><Relationship Id="rId4" Type="http://schemas.openxmlformats.org/officeDocument/2006/relationships/image" Target="../media/image28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file:///C:\&#1054;&#1044;&#1053;&#1040;%20&#1055;&#1083;&#1072;&#1085;&#1077;&#1090;&#1072;-%20&#1054;&#1044;&#1053;&#1054;%20&#1041;&#1091;&#1076;&#1091;&#1097;&#1077;&#1077;\Pg.Lost%20&#8212;%20Still%20Alright.mp3" TargetMode="External"/><Relationship Id="rId1" Type="http://schemas.microsoft.com/office/2007/relationships/media" Target="file:///C:\&#1054;&#1044;&#1053;&#1040;%20&#1055;&#1083;&#1072;&#1085;&#1077;&#1090;&#1072;-%20&#1054;&#1044;&#1053;&#1054;%20&#1041;&#1091;&#1076;&#1091;&#1097;&#1077;&#1077;\Pg.Lost%20&#8212;%20Still%20Alright.mp3" TargetMode="External"/><Relationship Id="rId5" Type="http://schemas.openxmlformats.org/officeDocument/2006/relationships/image" Target="../media/image3.png"/><Relationship Id="rId4" Type="http://schemas.openxmlformats.org/officeDocument/2006/relationships/image" Target="../media/image29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gif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://abinlib.ru/785-ekologiya-v-hudozhestvennoy-literature.html" TargetMode="External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Relationship Id="rId5" Type="http://schemas.openxmlformats.org/officeDocument/2006/relationships/hyperlink" Target="https://nauka.club/literatura/problema-ekologii-argumenty.html" TargetMode="External"/><Relationship Id="rId4" Type="http://schemas.openxmlformats.org/officeDocument/2006/relationships/hyperlink" Target="http://chitajka53.ru/pedagogam-roditelyam/spiski-literaturyi/tema-ekologii-v-xudozhestvennoj-literature/" TargetMode="Externa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874" name="Picture 2" descr="https://rugraphics.ru/sites/default/files/img-for-teaser/star_background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F29E35-8997-4DB1-91E8-0A287492C47A}" type="slidenum">
              <a:rPr lang="ru-RU" smtClean="0"/>
              <a:pPr/>
              <a:t>1</a:t>
            </a:fld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14875" y="2649169"/>
            <a:ext cx="9144000" cy="212365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ru-RU" sz="4400" b="1" dirty="0" smtClean="0">
                <a:ln/>
                <a:solidFill>
                  <a:schemeClr val="accent3"/>
                </a:solidFill>
              </a:rPr>
              <a:t> ПЛАНЕТА</a:t>
            </a:r>
          </a:p>
          <a:p>
            <a:pPr algn="ctr"/>
            <a:r>
              <a:rPr lang="ru-RU" sz="4400" b="1" dirty="0" smtClean="0">
                <a:ln/>
                <a:solidFill>
                  <a:schemeClr val="accent3"/>
                </a:solidFill>
              </a:rPr>
              <a:t> И </a:t>
            </a:r>
          </a:p>
          <a:p>
            <a:pPr algn="ctr"/>
            <a:r>
              <a:rPr lang="ru-RU" sz="4400" b="1" dirty="0" smtClean="0">
                <a:ln/>
                <a:solidFill>
                  <a:schemeClr val="accent3"/>
                </a:solidFill>
              </a:rPr>
              <a:t>ЭКОЛОГИЯ</a:t>
            </a:r>
            <a:endParaRPr lang="ru-RU" sz="4400" b="1" dirty="0">
              <a:ln/>
              <a:solidFill>
                <a:schemeClr val="accent3"/>
              </a:solidFill>
            </a:endParaRPr>
          </a:p>
        </p:txBody>
      </p:sp>
      <p:pic>
        <p:nvPicPr>
          <p:cNvPr id="7" name="Pg.Lost — Still Alright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link="rId1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31913" y="6637913"/>
            <a:ext cx="152400" cy="1524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31912" y="0"/>
            <a:ext cx="9143056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</a:rPr>
              <a:t>Муниципальный конкурс </a:t>
            </a:r>
            <a:r>
              <a:rPr lang="ru-RU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</a:rPr>
              <a:t>педагогических работников</a:t>
            </a:r>
          </a:p>
          <a:p>
            <a:pPr algn="ctr"/>
            <a:r>
              <a:rPr lang="ru-RU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</a:rPr>
              <a:t> Белгородского района Белгородской области</a:t>
            </a:r>
            <a:endParaRPr lang="ru-RU" b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1913" y="981227"/>
            <a:ext cx="896016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spc="50" dirty="0" smtClean="0">
                <a:ln w="11430"/>
                <a:solidFill>
                  <a:schemeClr val="bg1">
                    <a:lumMod val="9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ОДНА </a:t>
            </a:r>
            <a:r>
              <a:rPr lang="ru-RU" sz="3600" b="1" spc="50" dirty="0">
                <a:ln w="11430"/>
                <a:solidFill>
                  <a:schemeClr val="bg1">
                    <a:lumMod val="9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ПЛАНЕТА </a:t>
            </a:r>
            <a:r>
              <a:rPr lang="ru-RU" sz="3600" b="1" spc="50" dirty="0" smtClean="0">
                <a:ln w="11430"/>
                <a:solidFill>
                  <a:schemeClr val="bg1">
                    <a:lumMod val="9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– ОДНО БУДУЩЕЕ</a:t>
            </a:r>
            <a:endParaRPr lang="ru-RU" sz="3600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4025551" y="5437584"/>
            <a:ext cx="493204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b="1" i="1" kern="0" dirty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</a:rPr>
              <a:t>заведующий библиотекой </a:t>
            </a:r>
          </a:p>
          <a:p>
            <a:pPr algn="r"/>
            <a:r>
              <a:rPr lang="ru-RU" b="1" i="1" kern="0" dirty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</a:rPr>
              <a:t>Капля Людмила Алексеевна </a:t>
            </a:r>
          </a:p>
          <a:p>
            <a:pPr algn="r"/>
            <a:r>
              <a:rPr lang="ru-RU" b="1" i="1" kern="0" dirty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</a:rPr>
              <a:t>МОУ «Разуменская СОШ №3 </a:t>
            </a:r>
          </a:p>
          <a:p>
            <a:pPr algn="r"/>
            <a:r>
              <a:rPr lang="ru-RU" b="1" i="1" kern="0" dirty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</a:rPr>
              <a:t>Белгородского района Белгородской области»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5883019" y="1690062"/>
            <a:ext cx="3275856" cy="27084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 algn="ctr">
              <a:lnSpc>
                <a:spcPct val="250000"/>
              </a:lnSpc>
            </a:pPr>
            <a:r>
              <a:rPr lang="ru-RU" sz="1400" b="1" dirty="0">
                <a:solidFill>
                  <a:schemeClr val="bg1">
                    <a:lumMod val="95000"/>
                  </a:schemeClr>
                </a:solidFill>
              </a:rPr>
              <a:t>«</a:t>
            </a:r>
            <a:r>
              <a:rPr lang="ru-RU" b="1" dirty="0">
                <a:solidFill>
                  <a:schemeClr val="bg1">
                    <a:lumMod val="95000"/>
                  </a:schemeClr>
                </a:solidFill>
              </a:rPr>
              <a:t>ПРОСНУЛСЯ </a:t>
            </a:r>
            <a:r>
              <a:rPr lang="ru-RU" b="1" dirty="0" smtClean="0">
                <a:solidFill>
                  <a:schemeClr val="bg1">
                    <a:lumMod val="95000"/>
                  </a:schemeClr>
                </a:solidFill>
              </a:rPr>
              <a:t>УТРОМ - ПРИБЕРИ СВОЮ </a:t>
            </a:r>
          </a:p>
          <a:p>
            <a:pPr lvl="1" algn="ctr">
              <a:lnSpc>
                <a:spcPct val="250000"/>
              </a:lnSpc>
            </a:pPr>
            <a:r>
              <a:rPr lang="ru-RU" b="1" dirty="0" smtClean="0">
                <a:solidFill>
                  <a:schemeClr val="bg1">
                    <a:lumMod val="95000"/>
                  </a:schemeClr>
                </a:solidFill>
              </a:rPr>
              <a:t>ПЛАНЕТУ</a:t>
            </a:r>
            <a:r>
              <a:rPr lang="ru-RU" sz="1400" b="1" dirty="0">
                <a:solidFill>
                  <a:schemeClr val="bg1">
                    <a:lumMod val="95000"/>
                  </a:schemeClr>
                </a:solidFill>
              </a:rPr>
              <a:t>»</a:t>
            </a:r>
          </a:p>
          <a:p>
            <a:pPr lvl="1" algn="ctr">
              <a:lnSpc>
                <a:spcPct val="250000"/>
              </a:lnSpc>
            </a:pPr>
            <a:r>
              <a:rPr lang="ru-RU" sz="1400" b="1" i="1" dirty="0" smtClean="0">
                <a:solidFill>
                  <a:schemeClr val="bg1">
                    <a:lumMod val="95000"/>
                  </a:schemeClr>
                </a:solidFill>
              </a:rPr>
              <a:t>    </a:t>
            </a:r>
            <a:r>
              <a:rPr lang="ru-RU" sz="1400" b="1" i="1" dirty="0">
                <a:solidFill>
                  <a:schemeClr val="bg1">
                    <a:lumMod val="95000"/>
                  </a:schemeClr>
                </a:solidFill>
              </a:rPr>
              <a:t>(</a:t>
            </a:r>
            <a:r>
              <a:rPr lang="ru-RU" sz="1400" b="1" i="1" dirty="0" smtClean="0">
                <a:solidFill>
                  <a:schemeClr val="bg1">
                    <a:lumMod val="95000"/>
                  </a:schemeClr>
                </a:solidFill>
              </a:rPr>
              <a:t>А. ДЕ </a:t>
            </a:r>
            <a:r>
              <a:rPr lang="ru-RU" sz="1400" b="1" i="1" dirty="0">
                <a:solidFill>
                  <a:schemeClr val="bg1">
                    <a:lumMod val="95000"/>
                  </a:schemeClr>
                </a:solidFill>
              </a:rPr>
              <a:t>СЕНТ-ЭКЗЮПЕРИ</a:t>
            </a:r>
            <a:r>
              <a:rPr lang="ru-RU" sz="1400" b="1" i="1" dirty="0"/>
              <a:t>)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3000">
        <p:fade/>
      </p:transition>
    </mc:Choice>
    <mc:Fallback>
      <p:transition spd="med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85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14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2" name="Picture 4" descr="&amp;Ucy;&amp;vcy;&amp;iecy;&amp;lcy;&amp;icy;&amp;chcy;&amp;iecy;&amp;ncy;&amp;ncy;&amp;ocy;&amp;iecy; &amp;icy;&amp;zcy;&amp;ocy;&amp;bcy;&amp;rcy;&amp;acy;&amp;zhcy;&amp;iecy;&amp;ncy;&amp;icy;&amp;iecy;"/>
          <p:cNvPicPr>
            <a:picLocks noChangeAspect="1" noChangeArrowheads="1"/>
          </p:cNvPicPr>
          <p:nvPr/>
        </p:nvPicPr>
        <p:blipFill>
          <a:blip r:embed="rId4" cstate="print"/>
          <a:srcRect r="7962"/>
          <a:stretch>
            <a:fillRect/>
          </a:stretch>
        </p:blipFill>
        <p:spPr bwMode="auto">
          <a:xfrm>
            <a:off x="-1016" y="0"/>
            <a:ext cx="9145016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2" descr="https://im1-tub-ru.yandex.net/i?id=6ea1e93636eea382f8823f6d5dc4fbc3-l&amp;n=1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20106341">
            <a:off x="1263994" y="2913595"/>
            <a:ext cx="2664357" cy="177179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F29E35-8997-4DB1-91E8-0A287492C47A}" type="slidenum">
              <a:rPr lang="ru-RU" smtClean="0"/>
              <a:pPr/>
              <a:t>2</a:t>
            </a:fld>
            <a:endParaRPr lang="ru-RU"/>
          </a:p>
        </p:txBody>
      </p:sp>
      <p:sp>
        <p:nvSpPr>
          <p:cNvPr id="7" name="Нижний колонтитул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Капля Л.А., зав. ШБ МОУ "Разуменская СОШ №3"</a:t>
            </a:r>
            <a:endParaRPr lang="ru-RU" dirty="0"/>
          </a:p>
        </p:txBody>
      </p:sp>
      <p:sp>
        <p:nvSpPr>
          <p:cNvPr id="58369" name="Rectangle 1"/>
          <p:cNvSpPr>
            <a:spLocks noChangeArrowheads="1"/>
          </p:cNvSpPr>
          <p:nvPr/>
        </p:nvSpPr>
        <p:spPr bwMode="auto">
          <a:xfrm>
            <a:off x="3883665" y="93772"/>
            <a:ext cx="5599348" cy="66171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normalizeH="0" baseline="0" dirty="0" smtClean="0">
                <a:ln/>
                <a:solidFill>
                  <a:schemeClr val="accent3"/>
                </a:solidFill>
                <a:latin typeface="+mj-lt"/>
                <a:ea typeface="Calibri" pitchFamily="34" charset="0"/>
              </a:rPr>
              <a:t>Мне приснился сон однажды:</a:t>
            </a:r>
            <a:endParaRPr kumimoji="0" lang="ru-RU" sz="2400" b="1" i="0" u="none" strike="noStrike" normalizeH="0" baseline="0" dirty="0" smtClean="0">
              <a:ln/>
              <a:solidFill>
                <a:schemeClr val="accent3"/>
              </a:solidFill>
              <a:latin typeface="+mj-lt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normalizeH="0" baseline="0" dirty="0" smtClean="0">
                <a:ln/>
                <a:solidFill>
                  <a:schemeClr val="accent3"/>
                </a:solidFill>
                <a:latin typeface="+mj-lt"/>
                <a:ea typeface="Calibri" pitchFamily="34" charset="0"/>
              </a:rPr>
              <a:t>«Он был очень-очень страшный, </a:t>
            </a:r>
            <a:endParaRPr kumimoji="0" lang="ru-RU" sz="2400" b="1" i="0" u="none" strike="noStrike" normalizeH="0" baseline="0" dirty="0" smtClean="0">
              <a:ln/>
              <a:solidFill>
                <a:schemeClr val="accent3"/>
              </a:solidFill>
              <a:latin typeface="+mj-lt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normalizeH="0" baseline="0" dirty="0" smtClean="0">
                <a:ln/>
                <a:solidFill>
                  <a:schemeClr val="accent3"/>
                </a:solidFill>
                <a:latin typeface="+mj-lt"/>
                <a:ea typeface="Calibri" pitchFamily="34" charset="0"/>
              </a:rPr>
              <a:t>Как  будто, смог повсюду черный. </a:t>
            </a:r>
            <a:endParaRPr kumimoji="0" lang="ru-RU" sz="2400" b="1" i="0" u="none" strike="noStrike" normalizeH="0" baseline="0" dirty="0" smtClean="0">
              <a:ln/>
              <a:solidFill>
                <a:schemeClr val="accent3"/>
              </a:solidFill>
              <a:latin typeface="+mj-lt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normalizeH="0" baseline="0" dirty="0" smtClean="0">
                <a:ln/>
                <a:solidFill>
                  <a:schemeClr val="accent3"/>
                </a:solidFill>
                <a:latin typeface="+mj-lt"/>
                <a:ea typeface="Calibri" pitchFamily="34" charset="0"/>
              </a:rPr>
              <a:t>Земля, как камень, стала твердой,</a:t>
            </a:r>
            <a:endParaRPr kumimoji="0" lang="ru-RU" sz="2400" b="1" i="0" u="none" strike="noStrike" normalizeH="0" baseline="0" dirty="0" smtClean="0">
              <a:ln/>
              <a:solidFill>
                <a:schemeClr val="accent3"/>
              </a:solidFill>
              <a:latin typeface="+mj-lt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1" i="0" u="none" strike="noStrike" normalizeH="0" baseline="0" dirty="0" smtClean="0">
              <a:ln/>
              <a:solidFill>
                <a:schemeClr val="accent3"/>
              </a:solidFill>
              <a:latin typeface="+mj-lt"/>
              <a:ea typeface="Calibri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400" b="1" dirty="0">
              <a:ln/>
              <a:solidFill>
                <a:schemeClr val="accent3"/>
              </a:solidFill>
              <a:latin typeface="+mj-lt"/>
              <a:ea typeface="Calibri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1" i="0" u="none" strike="noStrike" normalizeH="0" baseline="0" dirty="0" smtClean="0">
              <a:ln/>
              <a:solidFill>
                <a:schemeClr val="accent3"/>
              </a:solidFill>
              <a:latin typeface="+mj-lt"/>
              <a:ea typeface="Calibri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400" b="1" dirty="0">
              <a:ln/>
              <a:solidFill>
                <a:schemeClr val="accent3"/>
              </a:solidFill>
              <a:latin typeface="+mj-lt"/>
              <a:ea typeface="Calibri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1" i="0" u="none" strike="noStrike" normalizeH="0" baseline="0" dirty="0" smtClean="0">
              <a:ln/>
              <a:solidFill>
                <a:schemeClr val="accent3"/>
              </a:solidFill>
              <a:latin typeface="+mj-lt"/>
              <a:ea typeface="Calibri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400" b="1" dirty="0">
              <a:ln/>
              <a:solidFill>
                <a:schemeClr val="accent3"/>
              </a:solidFill>
              <a:latin typeface="+mj-lt"/>
              <a:ea typeface="Calibri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1" i="0" u="none" strike="noStrike" normalizeH="0" baseline="0" dirty="0" smtClean="0">
              <a:ln/>
              <a:solidFill>
                <a:schemeClr val="accent3"/>
              </a:solidFill>
              <a:latin typeface="+mj-lt"/>
              <a:ea typeface="Calibri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400" b="1" dirty="0">
              <a:ln/>
              <a:solidFill>
                <a:schemeClr val="accent3"/>
              </a:solidFill>
              <a:latin typeface="+mj-lt"/>
              <a:ea typeface="Calibri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1" i="0" u="none" strike="noStrike" normalizeH="0" baseline="0" dirty="0" smtClean="0">
              <a:ln/>
              <a:solidFill>
                <a:schemeClr val="accent3"/>
              </a:solidFill>
              <a:latin typeface="+mj-lt"/>
              <a:ea typeface="Calibri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normalizeH="0" baseline="0" dirty="0" smtClean="0">
                <a:ln/>
                <a:solidFill>
                  <a:schemeClr val="accent3"/>
                </a:solidFill>
                <a:latin typeface="+mj-lt"/>
                <a:ea typeface="Calibri" pitchFamily="34" charset="0"/>
              </a:rPr>
              <a:t>А с неба- дождь кислотный льется…</a:t>
            </a:r>
            <a:endParaRPr kumimoji="0" lang="ru-RU" sz="2400" b="1" i="0" u="none" strike="noStrike" normalizeH="0" baseline="0" dirty="0" smtClean="0">
              <a:ln/>
              <a:solidFill>
                <a:schemeClr val="accent3"/>
              </a:solidFill>
              <a:latin typeface="+mj-lt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normalizeH="0" baseline="0" dirty="0" smtClean="0">
                <a:ln/>
                <a:solidFill>
                  <a:schemeClr val="accent3"/>
                </a:solidFill>
                <a:latin typeface="+mj-lt"/>
                <a:ea typeface="Calibri" pitchFamily="34" charset="0"/>
              </a:rPr>
              <a:t>Никто на свете не смеется.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3200" b="1" dirty="0" smtClean="0">
              <a:ln/>
              <a:solidFill>
                <a:schemeClr val="accent3"/>
              </a:solidFill>
              <a:latin typeface="+mj-lt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3200" b="1" dirty="0" smtClean="0">
              <a:ln/>
              <a:solidFill>
                <a:schemeClr val="accent3"/>
              </a:solidFill>
              <a:latin typeface="+mj-lt"/>
            </a:endParaRPr>
          </a:p>
        </p:txBody>
      </p:sp>
      <p:pic>
        <p:nvPicPr>
          <p:cNvPr id="9" name="Сон ....mp4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link="rId1"/>
              </p:ext>
            </p:extLst>
          </p:nvPr>
        </p:nvPicPr>
        <p:blipFill>
          <a:blip r:embed="rId6" cstate="print"/>
          <a:stretch>
            <a:fillRect/>
          </a:stretch>
        </p:blipFill>
        <p:spPr>
          <a:xfrm>
            <a:off x="7452320" y="5979233"/>
            <a:ext cx="648072" cy="40466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3000">
        <p:fade/>
      </p:transition>
    </mc:Choice>
    <mc:Fallback>
      <p:transition spd="med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7535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67534"/>
                            </p:stCondLst>
                            <p:childTnLst>
                              <p:par>
                                <p:cTn id="8" presetID="2" presetClass="mediacall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cmd type="call" cmd="togglePause">
                                      <p:cBhvr>
                                        <p:cTn id="9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 fullScrn="1">
              <p:cMediaNode>
                <p:cTn id="10" repeatCount="indefinite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vide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s.poembook.ru/theme/f4/0d/3e/229e2ee09c0c900c4e14ab23baf12c0a108b52f5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4994" name="Picture 2" descr="https://im1-tub-ru.yandex.net/i?id=6ea1e93636eea382f8823f6d5dc4fbc3-l&amp;n=1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0106341">
            <a:off x="2483151" y="413683"/>
            <a:ext cx="2303628" cy="1531913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Прямоугольник 3"/>
          <p:cNvSpPr/>
          <p:nvPr/>
        </p:nvSpPr>
        <p:spPr>
          <a:xfrm>
            <a:off x="197768" y="2215429"/>
            <a:ext cx="8748464" cy="4247317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lvl="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sz="3600" b="1" dirty="0" smtClean="0">
                <a:ln/>
                <a:solidFill>
                  <a:schemeClr val="bg2">
                    <a:lumMod val="20000"/>
                    <a:lumOff val="80000"/>
                  </a:schemeClr>
                </a:solidFill>
                <a:ea typeface="Calibri" pitchFamily="34" charset="0"/>
              </a:rPr>
              <a:t>И ВСЮДУ СЛЫШЕН</a:t>
            </a:r>
          </a:p>
          <a:p>
            <a:pPr lvl="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sz="3600" b="1" dirty="0" smtClean="0">
                <a:ln/>
                <a:solidFill>
                  <a:schemeClr val="bg2">
                    <a:lumMod val="20000"/>
                    <a:lumOff val="80000"/>
                  </a:schemeClr>
                </a:solidFill>
                <a:ea typeface="Calibri" pitchFamily="34" charset="0"/>
              </a:rPr>
              <a:t> 				СТОН ПЛАНЕТЫ: </a:t>
            </a:r>
            <a:endParaRPr lang="ru-RU" sz="3600" b="1" dirty="0" smtClean="0">
              <a:ln/>
              <a:solidFill>
                <a:schemeClr val="bg2">
                  <a:lumMod val="20000"/>
                  <a:lumOff val="80000"/>
                </a:schemeClr>
              </a:solidFill>
            </a:endParaRPr>
          </a:p>
          <a:p>
            <a:pPr lvl="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sz="3600" b="1" dirty="0" smtClean="0">
                <a:ln/>
                <a:solidFill>
                  <a:schemeClr val="bg2">
                    <a:lumMod val="20000"/>
                    <a:lumOff val="80000"/>
                  </a:schemeClr>
                </a:solidFill>
                <a:ea typeface="Calibri" pitchFamily="34" charset="0"/>
              </a:rPr>
              <a:t>«СПАСИТЕ!  </a:t>
            </a:r>
          </a:p>
          <a:p>
            <a:pPr lvl="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sz="3600" b="1" dirty="0" smtClean="0">
                <a:ln/>
                <a:solidFill>
                  <a:schemeClr val="bg2">
                    <a:lumMod val="20000"/>
                    <a:lumOff val="80000"/>
                  </a:schemeClr>
                </a:solidFill>
                <a:ea typeface="Calibri" pitchFamily="34" charset="0"/>
              </a:rPr>
              <a:t>			ЧЕЛОВЕК, </a:t>
            </a:r>
          </a:p>
          <a:p>
            <a:pPr lvl="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sz="3600" b="1" dirty="0">
                <a:ln/>
                <a:solidFill>
                  <a:schemeClr val="bg2">
                    <a:lumMod val="20000"/>
                    <a:lumOff val="80000"/>
                  </a:schemeClr>
                </a:solidFill>
                <a:ea typeface="Calibri" pitchFamily="34" charset="0"/>
              </a:rPr>
              <a:t>	</a:t>
            </a:r>
            <a:r>
              <a:rPr lang="ru-RU" sz="3600" b="1" dirty="0" smtClean="0">
                <a:ln/>
                <a:solidFill>
                  <a:schemeClr val="bg2">
                    <a:lumMod val="20000"/>
                    <a:lumOff val="80000"/>
                  </a:schemeClr>
                </a:solidFill>
                <a:ea typeface="Calibri" pitchFamily="34" charset="0"/>
              </a:rPr>
              <a:t>					НУ ГДЕ ТЫ?»</a:t>
            </a:r>
            <a:endParaRPr lang="ru-RU" sz="3600" b="1" dirty="0" smtClean="0">
              <a:ln/>
              <a:solidFill>
                <a:schemeClr val="bg2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F29E35-8997-4DB1-91E8-0A287492C47A}" type="slidenum">
              <a:rPr lang="ru-RU" smtClean="0"/>
              <a:pPr/>
              <a:t>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Капля Л.А., зав. ШБ МОУ "Разуменская СОШ №3"</a:t>
            </a:r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3000">
        <p:fade/>
      </p:transition>
    </mc:Choice>
    <mc:Fallback>
      <p:transition spd="med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874" name="Picture 2" descr="https://rugraphics.ru/sites/default/files/img-for-teaser/star_background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F29E35-8997-4DB1-91E8-0A287492C47A}" type="slidenum">
              <a:rPr lang="ru-RU" smtClean="0"/>
              <a:pPr/>
              <a:t>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Капля Л.А., зав. ШБ МОУ "Разуменская СОШ №3"</a:t>
            </a:r>
            <a:endParaRPr lang="ru-RU"/>
          </a:p>
        </p:txBody>
      </p:sp>
      <p:grpSp>
        <p:nvGrpSpPr>
          <p:cNvPr id="6" name="Группа 11"/>
          <p:cNvGrpSpPr/>
          <p:nvPr/>
        </p:nvGrpSpPr>
        <p:grpSpPr>
          <a:xfrm>
            <a:off x="971600" y="0"/>
            <a:ext cx="6857997" cy="6858000"/>
            <a:chOff x="1331640" y="0"/>
            <a:chExt cx="6857997" cy="6858000"/>
          </a:xfrm>
        </p:grpSpPr>
        <p:pic>
          <p:nvPicPr>
            <p:cNvPr id="7" name="Picture 6" descr="https://im3-tub-ru.yandex.net/i?id=f021f8bd06b15c1fa789fd7d9af591f8-l&amp;n=13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1331640" y="0"/>
              <a:ext cx="6857997" cy="6858000"/>
            </a:xfrm>
            <a:prstGeom prst="ellipse">
              <a:avLst/>
            </a:prstGeom>
            <a:ln>
              <a:noFill/>
            </a:ln>
            <a:effectLst>
              <a:softEdge rad="112500"/>
            </a:effectLst>
          </p:spPr>
        </p:pic>
        <p:pic>
          <p:nvPicPr>
            <p:cNvPr id="8" name="Picture 6" descr="http://www.omartasatt.ru/_ph/40/782412974.jpg"/>
            <p:cNvPicPr>
              <a:picLocks noChangeAspect="1" noChangeArrowheads="1"/>
            </p:cNvPicPr>
            <p:nvPr/>
          </p:nvPicPr>
          <p:blipFill>
            <a:blip r:embed="rId4" cstate="print"/>
            <a:srcRect r="8393"/>
            <a:stretch>
              <a:fillRect/>
            </a:stretch>
          </p:blipFill>
          <p:spPr bwMode="auto">
            <a:xfrm flipH="1">
              <a:off x="4716016" y="1844824"/>
              <a:ext cx="2088231" cy="2094653"/>
            </a:xfrm>
            <a:prstGeom prst="ellipse">
              <a:avLst/>
            </a:prstGeom>
            <a:ln>
              <a:noFill/>
            </a:ln>
            <a:effectLst>
              <a:softEdge rad="112500"/>
            </a:effectLst>
          </p:spPr>
        </p:pic>
        <p:pic>
          <p:nvPicPr>
            <p:cNvPr id="9" name="Picture 6" descr="http://www.omartasatt.ru/_ph/40/782412974.jpg"/>
            <p:cNvPicPr>
              <a:picLocks noChangeAspect="1" noChangeArrowheads="1"/>
            </p:cNvPicPr>
            <p:nvPr/>
          </p:nvPicPr>
          <p:blipFill>
            <a:blip r:embed="rId4" cstate="print"/>
            <a:srcRect r="8393"/>
            <a:stretch>
              <a:fillRect/>
            </a:stretch>
          </p:blipFill>
          <p:spPr bwMode="auto">
            <a:xfrm>
              <a:off x="2339752" y="1844824"/>
              <a:ext cx="2267745" cy="2094653"/>
            </a:xfrm>
            <a:prstGeom prst="ellipse">
              <a:avLst/>
            </a:prstGeom>
            <a:ln>
              <a:noFill/>
            </a:ln>
            <a:effectLst>
              <a:softEdge rad="112500"/>
            </a:effectLst>
          </p:spPr>
        </p:pic>
      </p:grpSp>
      <p:sp>
        <p:nvSpPr>
          <p:cNvPr id="10" name="Прямоугольник 9"/>
          <p:cNvSpPr/>
          <p:nvPr/>
        </p:nvSpPr>
        <p:spPr>
          <a:xfrm>
            <a:off x="215514" y="59515"/>
            <a:ext cx="8712969" cy="67095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ru-RU" sz="3200" b="1" dirty="0" smtClean="0">
                <a:solidFill>
                  <a:schemeClr val="bg1"/>
                </a:solidFill>
              </a:rPr>
              <a:t>ДРУЗЬЯ МОИ, ПРОШУ, ОЧНИТЕСЬ,</a:t>
            </a:r>
          </a:p>
          <a:p>
            <a:pPr algn="ctr">
              <a:buNone/>
            </a:pPr>
            <a:r>
              <a:rPr lang="ru-RU" sz="3200" b="1" dirty="0" smtClean="0">
                <a:solidFill>
                  <a:schemeClr val="bg1"/>
                </a:solidFill>
              </a:rPr>
              <a:t>ОТКРОЙТЕ  РАЗУМУ ГЛАЗА. </a:t>
            </a:r>
          </a:p>
          <a:p>
            <a:pPr>
              <a:buNone/>
            </a:pPr>
            <a:endParaRPr lang="ru-RU" sz="3200" b="1" dirty="0">
              <a:solidFill>
                <a:schemeClr val="bg1"/>
              </a:solidFill>
            </a:endParaRPr>
          </a:p>
          <a:p>
            <a:pPr>
              <a:buNone/>
            </a:pPr>
            <a:endParaRPr lang="ru-RU" sz="3200" b="1" dirty="0" smtClean="0">
              <a:solidFill>
                <a:schemeClr val="bg1"/>
              </a:solidFill>
            </a:endParaRPr>
          </a:p>
          <a:p>
            <a:pPr>
              <a:buNone/>
            </a:pPr>
            <a:endParaRPr lang="ru-RU" sz="3200" b="1" dirty="0">
              <a:solidFill>
                <a:schemeClr val="bg1"/>
              </a:solidFill>
            </a:endParaRPr>
          </a:p>
          <a:p>
            <a:pPr>
              <a:buNone/>
            </a:pPr>
            <a:endParaRPr lang="ru-RU" sz="3200" b="1" dirty="0" smtClean="0">
              <a:solidFill>
                <a:schemeClr val="bg1"/>
              </a:solidFill>
            </a:endParaRPr>
          </a:p>
          <a:p>
            <a:pPr>
              <a:buNone/>
            </a:pPr>
            <a:endParaRPr lang="ru-RU" sz="3200" b="1" dirty="0">
              <a:solidFill>
                <a:schemeClr val="bg1"/>
              </a:solidFill>
            </a:endParaRPr>
          </a:p>
          <a:p>
            <a:pPr>
              <a:buNone/>
            </a:pPr>
            <a:endParaRPr lang="ru-RU" sz="3200" b="1" dirty="0" smtClean="0">
              <a:solidFill>
                <a:schemeClr val="bg1"/>
              </a:solidFill>
            </a:endParaRPr>
          </a:p>
          <a:p>
            <a:pPr>
              <a:buNone/>
            </a:pPr>
            <a:endParaRPr lang="ru-RU" sz="3200" b="1" dirty="0">
              <a:solidFill>
                <a:schemeClr val="bg1"/>
              </a:solidFill>
            </a:endParaRPr>
          </a:p>
          <a:p>
            <a:pPr>
              <a:buNone/>
            </a:pPr>
            <a:endParaRPr lang="ru-RU" sz="3200" b="1" dirty="0" smtClean="0">
              <a:solidFill>
                <a:schemeClr val="bg1"/>
              </a:solidFill>
            </a:endParaRPr>
          </a:p>
          <a:p>
            <a:pPr>
              <a:buNone/>
            </a:pPr>
            <a:endParaRPr lang="ru-RU" sz="3200" b="1" dirty="0">
              <a:solidFill>
                <a:schemeClr val="bg1"/>
              </a:solidFill>
            </a:endParaRPr>
          </a:p>
          <a:p>
            <a:pPr>
              <a:buNone/>
            </a:pPr>
            <a:endParaRPr lang="ru-RU" sz="1200" b="1" dirty="0" smtClean="0">
              <a:solidFill>
                <a:schemeClr val="bg1"/>
              </a:solidFill>
            </a:endParaRPr>
          </a:p>
          <a:p>
            <a:pPr algn="ctr">
              <a:buNone/>
            </a:pPr>
            <a:r>
              <a:rPr lang="ru-RU" sz="3200" b="1" dirty="0" smtClean="0">
                <a:solidFill>
                  <a:schemeClr val="bg1"/>
                </a:solidFill>
              </a:rPr>
              <a:t>ВОКРУГ  СЕБЯ ВЫ ОГЛЯНИТЕСЬ -</a:t>
            </a:r>
          </a:p>
          <a:p>
            <a:pPr algn="ctr">
              <a:buNone/>
            </a:pPr>
            <a:r>
              <a:rPr lang="ru-RU" sz="3200" b="1" dirty="0" smtClean="0">
                <a:solidFill>
                  <a:schemeClr val="bg1"/>
                </a:solidFill>
              </a:rPr>
              <a:t>ЧЕМ ДЫШИТ, ЧЕМ ЖИВЕТ ЗЕМЛЯ?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3000">
        <p:fade/>
      </p:transition>
    </mc:Choice>
    <mc:Fallback>
      <p:transition spd="med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874" name="Picture 2" descr="https://rugraphics.ru/sites/default/files/img-for-teaser/star_background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F29E35-8997-4DB1-91E8-0A287492C47A}" type="slidenum">
              <a:rPr lang="ru-RU" smtClean="0"/>
              <a:pPr/>
              <a:t>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Капля Л.А., зав. ШБ МОУ "Разуменская СОШ №3"</a:t>
            </a:r>
            <a:endParaRPr lang="ru-RU"/>
          </a:p>
        </p:txBody>
      </p:sp>
      <p:grpSp>
        <p:nvGrpSpPr>
          <p:cNvPr id="11" name="Группа 18"/>
          <p:cNvGrpSpPr/>
          <p:nvPr/>
        </p:nvGrpSpPr>
        <p:grpSpPr>
          <a:xfrm>
            <a:off x="971600" y="0"/>
            <a:ext cx="6857997" cy="6858000"/>
            <a:chOff x="1259632" y="0"/>
            <a:chExt cx="6857997" cy="6858000"/>
          </a:xfrm>
        </p:grpSpPr>
        <p:pic>
          <p:nvPicPr>
            <p:cNvPr id="12" name="Picture 6" descr="https://im3-tub-ru.yandex.net/i?id=f021f8bd06b15c1fa789fd7d9af591f8-l&amp;n=13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1259632" y="0"/>
              <a:ext cx="6857997" cy="6858000"/>
            </a:xfrm>
            <a:prstGeom prst="ellipse">
              <a:avLst/>
            </a:prstGeom>
            <a:ln>
              <a:noFill/>
            </a:ln>
            <a:effectLst>
              <a:softEdge rad="112500"/>
            </a:effectLst>
          </p:spPr>
        </p:pic>
        <p:grpSp>
          <p:nvGrpSpPr>
            <p:cNvPr id="13" name="Группа 9"/>
            <p:cNvGrpSpPr/>
            <p:nvPr/>
          </p:nvGrpSpPr>
          <p:grpSpPr>
            <a:xfrm>
              <a:off x="1979712" y="2060848"/>
              <a:ext cx="5328592" cy="2133107"/>
              <a:chOff x="1979712" y="2060848"/>
              <a:chExt cx="5328592" cy="2133107"/>
            </a:xfrm>
          </p:grpSpPr>
          <p:pic>
            <p:nvPicPr>
              <p:cNvPr id="14" name="Picture 2" descr="https://im1-tub-ru.yandex.net/i?id=d472b615201e2b70e569294246c676f2&amp;n=33&amp;h=215&amp;w=369"/>
              <p:cNvPicPr>
                <a:picLocks noChangeAspect="1" noChangeArrowheads="1"/>
              </p:cNvPicPr>
              <p:nvPr/>
            </p:nvPicPr>
            <p:blipFill>
              <a:blip r:embed="rId4" cstate="print"/>
              <a:srcRect l="12175" r="15050"/>
              <a:stretch>
                <a:fillRect/>
              </a:stretch>
            </p:blipFill>
            <p:spPr bwMode="auto">
              <a:xfrm>
                <a:off x="4644008" y="2060848"/>
                <a:ext cx="2664296" cy="2133107"/>
              </a:xfrm>
              <a:prstGeom prst="ellipse">
                <a:avLst/>
              </a:prstGeom>
              <a:ln>
                <a:noFill/>
              </a:ln>
              <a:effectLst>
                <a:softEdge rad="112500"/>
              </a:effectLst>
            </p:spPr>
          </p:pic>
          <p:pic>
            <p:nvPicPr>
              <p:cNvPr id="15" name="Picture 2" descr="https://im1-tub-ru.yandex.net/i?id=d472b615201e2b70e569294246c676f2&amp;n=33&amp;h=215&amp;w=369"/>
              <p:cNvPicPr>
                <a:picLocks noChangeAspect="1" noChangeArrowheads="1"/>
              </p:cNvPicPr>
              <p:nvPr/>
            </p:nvPicPr>
            <p:blipFill>
              <a:blip r:embed="rId4" cstate="print"/>
              <a:srcRect l="12175" r="15050"/>
              <a:stretch>
                <a:fillRect/>
              </a:stretch>
            </p:blipFill>
            <p:spPr bwMode="auto">
              <a:xfrm>
                <a:off x="1979712" y="2060848"/>
                <a:ext cx="2664296" cy="2133107"/>
              </a:xfrm>
              <a:prstGeom prst="ellipse">
                <a:avLst/>
              </a:prstGeom>
              <a:ln>
                <a:noFill/>
              </a:ln>
              <a:effectLst>
                <a:softEdge rad="112500"/>
              </a:effectLst>
            </p:spPr>
          </p:pic>
        </p:grpSp>
      </p:grpSp>
      <p:sp>
        <p:nvSpPr>
          <p:cNvPr id="16" name="Прямоугольник 15"/>
          <p:cNvSpPr/>
          <p:nvPr/>
        </p:nvSpPr>
        <p:spPr>
          <a:xfrm>
            <a:off x="114396" y="31545"/>
            <a:ext cx="9029604" cy="74789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buNone/>
            </a:pPr>
            <a:r>
              <a:rPr lang="ru-RU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ВЗГЛЯНИТЕ НА НЕЁ ИНАЧЕ,</a:t>
            </a:r>
          </a:p>
          <a:p>
            <a:pPr algn="ctr">
              <a:lnSpc>
                <a:spcPct val="150000"/>
              </a:lnSpc>
              <a:buNone/>
            </a:pPr>
            <a:r>
              <a:rPr lang="ru-RU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ДАВАЙТЕ ЖЕ ВООБРАЗИМ,</a:t>
            </a:r>
          </a:p>
          <a:p>
            <a:pPr algn="ctr">
              <a:lnSpc>
                <a:spcPct val="150000"/>
              </a:lnSpc>
              <a:buNone/>
            </a:pPr>
            <a:r>
              <a:rPr lang="ru-RU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КАК МАТЬ-ПЛАНЕТА  НАША ПЛАЧЕТ,</a:t>
            </a:r>
          </a:p>
          <a:p>
            <a:pPr algn="ctr">
              <a:lnSpc>
                <a:spcPct val="150000"/>
              </a:lnSpc>
              <a:buNone/>
            </a:pPr>
            <a:endParaRPr lang="ru-RU" sz="2400" b="1" dirty="0">
              <a:solidFill>
                <a:schemeClr val="bg1"/>
              </a:solidFill>
            </a:endParaRPr>
          </a:p>
          <a:p>
            <a:pPr algn="ctr">
              <a:lnSpc>
                <a:spcPct val="150000"/>
              </a:lnSpc>
              <a:buNone/>
            </a:pPr>
            <a:r>
              <a:rPr lang="ru-RU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>
              <a:lnSpc>
                <a:spcPct val="150000"/>
              </a:lnSpc>
              <a:buNone/>
            </a:pPr>
            <a:endParaRPr lang="ru-RU" sz="2400" b="1" dirty="0">
              <a:solidFill>
                <a:schemeClr val="bg1"/>
              </a:solidFill>
            </a:endParaRPr>
          </a:p>
          <a:p>
            <a:pPr algn="ctr">
              <a:lnSpc>
                <a:spcPct val="150000"/>
              </a:lnSpc>
              <a:buNone/>
            </a:pPr>
            <a:endParaRPr lang="ru-RU" sz="24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lnSpc>
                <a:spcPct val="150000"/>
              </a:lnSpc>
              <a:buNone/>
            </a:pPr>
            <a:endParaRPr lang="ru-RU" sz="2400" b="1" dirty="0">
              <a:solidFill>
                <a:schemeClr val="bg1"/>
              </a:solidFill>
            </a:endParaRPr>
          </a:p>
          <a:p>
            <a:pPr algn="ctr">
              <a:lnSpc>
                <a:spcPct val="150000"/>
              </a:lnSpc>
              <a:buNone/>
            </a:pPr>
            <a:endParaRPr lang="ru-RU" sz="24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lnSpc>
                <a:spcPct val="150000"/>
              </a:lnSpc>
              <a:buNone/>
            </a:pPr>
            <a:r>
              <a:rPr lang="ru-RU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КАК ВЫБИВАЕТСЯ  ИЗ СИЛ.</a:t>
            </a:r>
          </a:p>
          <a:p>
            <a:pPr algn="ctr">
              <a:lnSpc>
                <a:spcPct val="150000"/>
              </a:lnSpc>
              <a:buNone/>
            </a:pPr>
            <a:r>
              <a:rPr lang="ru-RU" sz="2400" b="1" dirty="0" smtClean="0">
                <a:solidFill>
                  <a:schemeClr val="bg1"/>
                </a:solidFill>
              </a:rPr>
              <a:t>ВЕДЬ У НЕЁ  ДУША И ТЕЛО,</a:t>
            </a:r>
          </a:p>
          <a:p>
            <a:pPr algn="ctr">
              <a:lnSpc>
                <a:spcPct val="150000"/>
              </a:lnSpc>
              <a:buNone/>
            </a:pPr>
            <a:r>
              <a:rPr lang="ru-RU" sz="2400" b="1" dirty="0" smtClean="0">
                <a:solidFill>
                  <a:schemeClr val="bg1"/>
                </a:solidFill>
              </a:rPr>
              <a:t>ПОВЕРЬТЕ,  СЕРДЦЕ ТОЖЕ ЕСТЬ.</a:t>
            </a:r>
          </a:p>
          <a:p>
            <a:pPr algn="ctr">
              <a:buNone/>
            </a:pPr>
            <a:endParaRPr lang="ru-RU" sz="24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endParaRPr lang="ru-RU" sz="24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3000">
        <p:fade/>
      </p:transition>
    </mc:Choice>
    <mc:Fallback>
      <p:transition spd="med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Капля Л.А., зав. ШБ МОУ "Разуменская СОШ №3"</a:t>
            </a:r>
            <a:endParaRPr lang="ru-RU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F29E35-8997-4DB1-91E8-0A287492C47A}" type="slidenum">
              <a:rPr lang="ru-RU" smtClean="0"/>
              <a:pPr/>
              <a:t>6</a:t>
            </a:fld>
            <a:endParaRPr lang="ru-RU"/>
          </a:p>
        </p:txBody>
      </p:sp>
      <p:pic>
        <p:nvPicPr>
          <p:cNvPr id="1026" name="Picture 2" descr="http://getbg.net/upload/full/www.GetBg.net_Space_Planet_on_fire_082262_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52355" y="0"/>
            <a:ext cx="9296355" cy="6858000"/>
          </a:xfrm>
          <a:prstGeom prst="rect">
            <a:avLst/>
          </a:prstGeom>
          <a:noFill/>
        </p:spPr>
      </p:pic>
      <p:pic>
        <p:nvPicPr>
          <p:cNvPr id="5" name="Picture 2" descr="http://uaweb.info/uploads/posts/2014-06/1403796245_earth_world164_uaweb.info.jpg"/>
          <p:cNvPicPr>
            <a:picLocks noChangeAspect="1" noChangeArrowheads="1"/>
          </p:cNvPicPr>
          <p:nvPr/>
        </p:nvPicPr>
        <p:blipFill>
          <a:blip r:embed="rId3" cstate="print"/>
          <a:srcRect t="6951" b="3801"/>
          <a:stretch>
            <a:fillRect/>
          </a:stretch>
        </p:blipFill>
        <p:spPr bwMode="auto">
          <a:xfrm>
            <a:off x="611560" y="-89984"/>
            <a:ext cx="7776864" cy="69479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Прямоугольник 7"/>
          <p:cNvSpPr/>
          <p:nvPr/>
        </p:nvSpPr>
        <p:spPr>
          <a:xfrm>
            <a:off x="-106854" y="332656"/>
            <a:ext cx="8820472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ru-RU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КАК СМОГ, ТАК ДЕРЗКО НАДРУГАТЬСЯ,</a:t>
            </a:r>
          </a:p>
          <a:p>
            <a:pPr algn="ctr">
              <a:buNone/>
            </a:pPr>
            <a:endParaRPr lang="ru-RU" sz="3200" b="1" dirty="0">
              <a:solidFill>
                <a:schemeClr val="bg1"/>
              </a:solidFill>
            </a:endParaRPr>
          </a:p>
          <a:p>
            <a:pPr algn="ctr">
              <a:buNone/>
            </a:pPr>
            <a:endParaRPr lang="ru-RU" sz="32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endParaRPr lang="ru-RU" sz="3200" b="1" dirty="0">
              <a:solidFill>
                <a:schemeClr val="bg1"/>
              </a:solidFill>
            </a:endParaRPr>
          </a:p>
          <a:p>
            <a:pPr algn="ctr">
              <a:buNone/>
            </a:pPr>
            <a:endParaRPr lang="ru-RU" sz="32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endParaRPr lang="ru-RU" sz="3200" b="1" dirty="0">
              <a:solidFill>
                <a:schemeClr val="bg1"/>
              </a:solidFill>
            </a:endParaRPr>
          </a:p>
          <a:p>
            <a:pPr algn="ctr">
              <a:buNone/>
            </a:pPr>
            <a:endParaRPr lang="ru-RU" sz="32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endParaRPr lang="ru-RU" sz="3200" b="1" dirty="0">
              <a:solidFill>
                <a:schemeClr val="bg1"/>
              </a:solidFill>
            </a:endParaRPr>
          </a:p>
          <a:p>
            <a:pPr algn="ctr">
              <a:buNone/>
            </a:pPr>
            <a:endParaRPr lang="ru-RU" sz="32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endParaRPr lang="ru-RU" sz="3200" b="1" dirty="0">
              <a:solidFill>
                <a:schemeClr val="bg1"/>
              </a:solidFill>
            </a:endParaRPr>
          </a:p>
          <a:p>
            <a:pPr algn="ctr">
              <a:buNone/>
            </a:pPr>
            <a:endParaRPr lang="ru-RU" sz="32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ОБИДЕТЬ МАТЕРЬ ЧЕЛОВЕК?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3000">
        <p:fade/>
      </p:transition>
    </mc:Choice>
    <mc:Fallback>
      <p:transition spd="med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6258" name="Picture 2" descr="http://neldekstop.ru/uploads/images/p/o/z/pozhari_foto_5.jpg"/>
          <p:cNvPicPr>
            <a:picLocks noChangeAspect="1" noChangeArrowheads="1"/>
          </p:cNvPicPr>
          <p:nvPr/>
        </p:nvPicPr>
        <p:blipFill>
          <a:blip r:embed="rId2" cstate="print"/>
          <a:srcRect l="2411" r="7503"/>
          <a:stretch>
            <a:fillRect/>
          </a:stretch>
        </p:blipFill>
        <p:spPr bwMode="auto">
          <a:xfrm>
            <a:off x="0" y="0"/>
            <a:ext cx="9150751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F29E35-8997-4DB1-91E8-0A287492C47A}" type="slidenum">
              <a:rPr lang="ru-RU" smtClean="0"/>
              <a:pPr/>
              <a:t>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Капля Л.А., зав. ШБ МОУ "Разуменская СОШ №3"</a:t>
            </a:r>
            <a:endParaRPr lang="ru-RU"/>
          </a:p>
        </p:txBody>
      </p:sp>
      <p:pic>
        <p:nvPicPr>
          <p:cNvPr id="7" name="Picture 2" descr="https://im1-tub-ru.yandex.net/i?id=e6d63d8f9db75d2ab83e18d9a2afc15f-l&amp;n=13"/>
          <p:cNvPicPr>
            <a:picLocks noChangeAspect="1" noChangeArrowheads="1"/>
          </p:cNvPicPr>
          <p:nvPr/>
        </p:nvPicPr>
        <p:blipFill>
          <a:blip r:embed="rId3" cstate="print"/>
          <a:srcRect t="275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Прямоугольник 7"/>
          <p:cNvSpPr/>
          <p:nvPr/>
        </p:nvSpPr>
        <p:spPr>
          <a:xfrm>
            <a:off x="107504" y="116632"/>
            <a:ext cx="8928992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buNone/>
            </a:pPr>
            <a:r>
              <a:rPr lang="ru-RU" sz="2800" b="1" dirty="0" smtClean="0">
                <a:solidFill>
                  <a:schemeClr val="bg1"/>
                </a:solidFill>
              </a:rPr>
              <a:t>МЫ ЗАГУБИЛИ ВСЮ ПРИРОДУ,</a:t>
            </a:r>
          </a:p>
          <a:p>
            <a:pPr algn="ctr">
              <a:lnSpc>
                <a:spcPct val="150000"/>
              </a:lnSpc>
              <a:buNone/>
            </a:pPr>
            <a:r>
              <a:rPr lang="ru-RU" sz="2800" b="1" dirty="0" smtClean="0">
                <a:solidFill>
                  <a:schemeClr val="bg1"/>
                </a:solidFill>
              </a:rPr>
              <a:t>ПО-ВАРВАРСКИ СОЖГЛИ ЛЕСА,</a:t>
            </a:r>
          </a:p>
          <a:p>
            <a:pPr algn="ctr">
              <a:lnSpc>
                <a:spcPct val="150000"/>
              </a:lnSpc>
              <a:buNone/>
            </a:pPr>
            <a:endParaRPr lang="ru-RU" sz="2800" b="1" dirty="0">
              <a:solidFill>
                <a:schemeClr val="bg1"/>
              </a:solidFill>
            </a:endParaRPr>
          </a:p>
          <a:p>
            <a:pPr algn="ctr">
              <a:lnSpc>
                <a:spcPct val="150000"/>
              </a:lnSpc>
              <a:buNone/>
            </a:pPr>
            <a:endParaRPr lang="ru-RU" sz="2800" b="1" dirty="0" smtClean="0">
              <a:solidFill>
                <a:schemeClr val="bg1"/>
              </a:solidFill>
            </a:endParaRPr>
          </a:p>
          <a:p>
            <a:pPr algn="ctr">
              <a:lnSpc>
                <a:spcPct val="150000"/>
              </a:lnSpc>
              <a:buNone/>
            </a:pPr>
            <a:endParaRPr lang="ru-RU" sz="2800" b="1" dirty="0">
              <a:solidFill>
                <a:schemeClr val="bg1"/>
              </a:solidFill>
            </a:endParaRPr>
          </a:p>
          <a:p>
            <a:pPr algn="ctr">
              <a:lnSpc>
                <a:spcPct val="150000"/>
              </a:lnSpc>
              <a:buNone/>
            </a:pPr>
            <a:endParaRPr lang="ru-RU" sz="2800" b="1" dirty="0" smtClean="0">
              <a:solidFill>
                <a:schemeClr val="bg1"/>
              </a:solidFill>
            </a:endParaRPr>
          </a:p>
          <a:p>
            <a:pPr algn="ctr">
              <a:lnSpc>
                <a:spcPct val="150000"/>
              </a:lnSpc>
              <a:buNone/>
            </a:pPr>
            <a:r>
              <a:rPr lang="ru-RU" sz="2800" b="1" dirty="0" smtClean="0">
                <a:solidFill>
                  <a:schemeClr val="bg1"/>
                </a:solidFill>
              </a:rPr>
              <a:t> </a:t>
            </a:r>
          </a:p>
          <a:p>
            <a:pPr algn="ctr">
              <a:lnSpc>
                <a:spcPct val="150000"/>
              </a:lnSpc>
              <a:buNone/>
            </a:pPr>
            <a:endParaRPr lang="ru-RU" sz="2800" b="1" dirty="0" smtClean="0">
              <a:solidFill>
                <a:schemeClr val="bg1"/>
              </a:solidFill>
            </a:endParaRPr>
          </a:p>
          <a:p>
            <a:pPr algn="ctr">
              <a:lnSpc>
                <a:spcPct val="150000"/>
              </a:lnSpc>
              <a:buNone/>
            </a:pPr>
            <a:r>
              <a:rPr lang="ru-RU" sz="2800" b="1" dirty="0" smtClean="0">
                <a:solidFill>
                  <a:schemeClr val="bg1"/>
                </a:solidFill>
              </a:rPr>
              <a:t>СКАЗАЛОСЬ ЭТО НА ПОГОДЕ,</a:t>
            </a:r>
          </a:p>
          <a:p>
            <a:pPr algn="ctr">
              <a:lnSpc>
                <a:spcPct val="150000"/>
              </a:lnSpc>
              <a:buNone/>
            </a:pPr>
            <a:r>
              <a:rPr lang="ru-RU" sz="2800" b="1" dirty="0" smtClean="0">
                <a:solidFill>
                  <a:schemeClr val="bg1"/>
                </a:solidFill>
              </a:rPr>
              <a:t>СТРАДАЮТ ДАЖЕ НЕБЕСА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3000">
        <p:fade/>
      </p:transition>
    </mc:Choice>
    <mc:Fallback>
      <p:transition spd="med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Капля Л.А., зав. ШБ МОУ "Разуменская СОШ №3"</a:t>
            </a:r>
            <a:endParaRPr lang="ru-RU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F29E35-8997-4DB1-91E8-0A287492C47A}" type="slidenum">
              <a:rPr lang="ru-RU" smtClean="0"/>
              <a:pPr/>
              <a:t>8</a:t>
            </a:fld>
            <a:endParaRPr lang="ru-RU"/>
          </a:p>
        </p:txBody>
      </p:sp>
      <p:pic>
        <p:nvPicPr>
          <p:cNvPr id="87042" name="Picture 2" descr="https://im0-tub-ru.yandex.net/i?id=a2258ba9999361bdaa78cc7949990816-l&amp;n=13"/>
          <p:cNvPicPr>
            <a:picLocks noChangeAspect="1" noChangeArrowheads="1"/>
          </p:cNvPicPr>
          <p:nvPr/>
        </p:nvPicPr>
        <p:blipFill>
          <a:blip r:embed="rId2" cstate="print"/>
          <a:srcRect l="19288"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</p:spPr>
      </p:pic>
      <p:pic>
        <p:nvPicPr>
          <p:cNvPr id="5" name="Picture 2" descr="http://uaweb.info/uploads/posts/2014-06/1403796245_earth_world164_uaweb.info.jpg"/>
          <p:cNvPicPr>
            <a:picLocks noChangeAspect="1" noChangeArrowheads="1"/>
          </p:cNvPicPr>
          <p:nvPr/>
        </p:nvPicPr>
        <p:blipFill>
          <a:blip r:embed="rId3" cstate="print"/>
          <a:srcRect l="15385" t="16840" r="16346" b="13041"/>
          <a:stretch>
            <a:fillRect/>
          </a:stretch>
        </p:blipFill>
        <p:spPr bwMode="auto">
          <a:xfrm>
            <a:off x="1187624" y="188639"/>
            <a:ext cx="6552728" cy="6738733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Прямоугольник 5"/>
          <p:cNvSpPr/>
          <p:nvPr/>
        </p:nvSpPr>
        <p:spPr>
          <a:xfrm>
            <a:off x="467544" y="199538"/>
            <a:ext cx="8136904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buNone/>
            </a:pPr>
            <a:r>
              <a:rPr lang="ru-RU" sz="3200" b="1" dirty="0" smtClean="0">
                <a:solidFill>
                  <a:schemeClr val="bg1"/>
                </a:solidFill>
              </a:rPr>
              <a:t>ОТХОДЫ ДЫМА, ГАЗА, ПЕПЛА</a:t>
            </a:r>
          </a:p>
          <a:p>
            <a:pPr algn="ctr">
              <a:lnSpc>
                <a:spcPct val="150000"/>
              </a:lnSpc>
              <a:buNone/>
            </a:pPr>
            <a:r>
              <a:rPr lang="ru-RU" sz="3200" b="1" dirty="0" smtClean="0">
                <a:solidFill>
                  <a:schemeClr val="bg1"/>
                </a:solidFill>
              </a:rPr>
              <a:t>ЛЕГЛИ НА ЛЕГКИЕ ЗЕМЛИ.</a:t>
            </a:r>
          </a:p>
          <a:p>
            <a:pPr algn="ctr">
              <a:lnSpc>
                <a:spcPct val="150000"/>
              </a:lnSpc>
              <a:buNone/>
            </a:pPr>
            <a:endParaRPr lang="ru-RU" sz="3200" b="1" dirty="0" smtClean="0">
              <a:solidFill>
                <a:schemeClr val="bg1"/>
              </a:solidFill>
            </a:endParaRPr>
          </a:p>
          <a:p>
            <a:pPr algn="ctr">
              <a:lnSpc>
                <a:spcPct val="150000"/>
              </a:lnSpc>
              <a:buNone/>
            </a:pPr>
            <a:endParaRPr lang="ru-RU" sz="3200" b="1" dirty="0">
              <a:solidFill>
                <a:schemeClr val="bg1"/>
              </a:solidFill>
            </a:endParaRPr>
          </a:p>
          <a:p>
            <a:pPr algn="ctr">
              <a:lnSpc>
                <a:spcPct val="150000"/>
              </a:lnSpc>
              <a:buNone/>
            </a:pPr>
            <a:endParaRPr lang="ru-RU" sz="3200" b="1" dirty="0" smtClean="0">
              <a:solidFill>
                <a:schemeClr val="bg1"/>
              </a:solidFill>
            </a:endParaRPr>
          </a:p>
          <a:p>
            <a:pPr algn="ctr">
              <a:lnSpc>
                <a:spcPct val="150000"/>
              </a:lnSpc>
              <a:buNone/>
            </a:pPr>
            <a:endParaRPr lang="ru-RU" sz="3200" b="1" dirty="0">
              <a:solidFill>
                <a:schemeClr val="bg1"/>
              </a:solidFill>
            </a:endParaRPr>
          </a:p>
          <a:p>
            <a:pPr algn="ctr">
              <a:lnSpc>
                <a:spcPct val="150000"/>
              </a:lnSpc>
              <a:buNone/>
            </a:pPr>
            <a:endParaRPr lang="ru-RU" sz="3200" b="1" dirty="0" smtClean="0">
              <a:solidFill>
                <a:schemeClr val="bg1"/>
              </a:solidFill>
            </a:endParaRPr>
          </a:p>
          <a:p>
            <a:pPr algn="ctr">
              <a:lnSpc>
                <a:spcPct val="150000"/>
              </a:lnSpc>
              <a:buNone/>
            </a:pPr>
            <a:r>
              <a:rPr lang="ru-RU" sz="3200" b="1" dirty="0" smtClean="0">
                <a:solidFill>
                  <a:schemeClr val="bg1"/>
                </a:solidFill>
              </a:rPr>
              <a:t>НЕ ДЫШИТ ГРУДЬЮ ВСЯ ПЛАНЕТА.</a:t>
            </a:r>
          </a:p>
          <a:p>
            <a:pPr algn="ctr">
              <a:lnSpc>
                <a:spcPct val="150000"/>
              </a:lnSpc>
              <a:buNone/>
            </a:pPr>
            <a:r>
              <a:rPr lang="ru-RU" sz="3200" b="1" dirty="0" smtClean="0">
                <a:solidFill>
                  <a:schemeClr val="bg1"/>
                </a:solidFill>
              </a:rPr>
              <a:t>ЗАБИТЫ В ЛЕГКИХ ВСЕ ПУТИ</a:t>
            </a:r>
            <a:endParaRPr lang="ru-RU" sz="3200" b="1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chemeClr val="bg1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3000">
        <p:fade/>
      </p:transition>
    </mc:Choice>
    <mc:Fallback>
      <p:transition spd="med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Капля Л.А., зав. ШБ МОУ "Разуменская СОШ №3"</a:t>
            </a:r>
            <a:endParaRPr lang="ru-RU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F29E35-8997-4DB1-91E8-0A287492C47A}" type="slidenum">
              <a:rPr lang="ru-RU" smtClean="0"/>
              <a:pPr/>
              <a:t>9</a:t>
            </a:fld>
            <a:endParaRPr lang="ru-RU"/>
          </a:p>
        </p:txBody>
      </p:sp>
      <p:pic>
        <p:nvPicPr>
          <p:cNvPr id="73730" name="Picture 2" descr="https://im0-tub-ru.yandex.net/i?id=11c231323b4c999017210606f7579066-l&amp;n=1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3734" name="Picture 6" descr="https://im0-tub-ru.yandex.net/i?id=a8f7d81b825b3a07ef5bbd693706c983-l&amp;n=1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39952" y="3521967"/>
            <a:ext cx="5004048" cy="333603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Прямоугольник 6"/>
          <p:cNvSpPr/>
          <p:nvPr/>
        </p:nvSpPr>
        <p:spPr>
          <a:xfrm>
            <a:off x="179512" y="279808"/>
            <a:ext cx="8964488" cy="64633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buNone/>
            </a:pPr>
            <a:r>
              <a:rPr lang="ru-RU" sz="3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	ПОТОПЫ, </a:t>
            </a:r>
          </a:p>
          <a:p>
            <a:pPr>
              <a:lnSpc>
                <a:spcPct val="150000"/>
              </a:lnSpc>
              <a:buNone/>
            </a:pPr>
            <a:r>
              <a:rPr lang="ru-RU" sz="3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			НАВОДНЕНЬЯ, </a:t>
            </a:r>
          </a:p>
          <a:p>
            <a:pPr>
              <a:lnSpc>
                <a:spcPct val="150000"/>
              </a:lnSpc>
              <a:buNone/>
            </a:pPr>
            <a:r>
              <a:rPr lang="ru-RU" sz="3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					  	СМЕРЧИ…</a:t>
            </a:r>
          </a:p>
          <a:p>
            <a:pPr>
              <a:lnSpc>
                <a:spcPct val="150000"/>
              </a:lnSpc>
              <a:buNone/>
            </a:pPr>
            <a:endParaRPr lang="ru-RU" sz="3600" b="1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  <a:buNone/>
            </a:pPr>
            <a:endParaRPr lang="ru-RU" sz="36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lnSpc>
                <a:spcPct val="150000"/>
              </a:lnSpc>
              <a:buNone/>
            </a:pPr>
            <a:endParaRPr lang="ru-RU" sz="36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lnSpc>
                <a:spcPct val="150000"/>
              </a:lnSpc>
              <a:buNone/>
            </a:pPr>
            <a:endParaRPr lang="ru-RU" sz="24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lnSpc>
                <a:spcPct val="150000"/>
              </a:lnSpc>
              <a:buNone/>
            </a:pPr>
            <a:r>
              <a:rPr lang="ru-RU" sz="3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ТАК ЛИХОРАДЯТ ОРГАНИЗМ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3000">
        <p:fade/>
      </p:transition>
    </mc:Choice>
    <mc:Fallback>
      <p:transition spd="med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Капля Л.А., зав. ШБ МОУ "Разуменская СОШ №3"</a:t>
            </a:r>
            <a:endParaRPr lang="ru-RU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F29E35-8997-4DB1-91E8-0A287492C47A}" type="slidenum">
              <a:rPr lang="ru-RU" smtClean="0"/>
              <a:pPr/>
              <a:t>10</a:t>
            </a:fld>
            <a:endParaRPr lang="ru-RU"/>
          </a:p>
        </p:txBody>
      </p:sp>
      <p:pic>
        <p:nvPicPr>
          <p:cNvPr id="74754" name="Picture 2" descr="http://2.bp.blogspot.com/-qKRXas7UjR4/T0CCZM8e69I/AAAAAAAAGfI/oBrEKRZV6YE/s1600/Large+Tornado+Wallpape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Прямоугольник 4"/>
          <p:cNvSpPr/>
          <p:nvPr/>
        </p:nvSpPr>
        <p:spPr>
          <a:xfrm>
            <a:off x="28244" y="3879275"/>
            <a:ext cx="8892479" cy="24857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buNone/>
            </a:pPr>
            <a:r>
              <a:rPr lang="ru-RU" sz="3600" b="1" dirty="0" smtClean="0">
                <a:solidFill>
                  <a:schemeClr val="bg1"/>
                </a:solidFill>
              </a:rPr>
              <a:t>ЗЕМЛЯ НЕ ХОЧЕТ ГОРЯ, СМЕРТИ.</a:t>
            </a:r>
          </a:p>
          <a:p>
            <a:pPr algn="ctr">
              <a:lnSpc>
                <a:spcPct val="150000"/>
              </a:lnSpc>
              <a:buNone/>
            </a:pPr>
            <a:endParaRPr lang="ru-RU" sz="3600" b="1" dirty="0" smtClean="0">
              <a:solidFill>
                <a:schemeClr val="bg1"/>
              </a:solidFill>
            </a:endParaRPr>
          </a:p>
          <a:p>
            <a:pPr algn="ctr">
              <a:lnSpc>
                <a:spcPct val="150000"/>
              </a:lnSpc>
              <a:buNone/>
            </a:pPr>
            <a:r>
              <a:rPr lang="ru-RU" sz="3600" b="1" dirty="0" smtClean="0">
                <a:solidFill>
                  <a:schemeClr val="bg1"/>
                </a:solidFill>
              </a:rPr>
              <a:t>ОНА НЕ ХОЧЕТ КАТАКЛИЗМ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3000">
        <p:fade/>
      </p:transition>
    </mc:Choice>
    <mc:Fallback>
      <p:transition spd="med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&amp;Ucy;&amp;vcy;&amp;iecy;&amp;lcy;&amp;icy;&amp;chcy;&amp;iecy;&amp;ncy;&amp;ncy;&amp;ocy;&amp;iecy; &amp;icy;&amp;zcy;&amp;ocy;&amp;bcy;&amp;rcy;&amp;acy;&amp;zhcy;&amp;iecy;&amp;ncy;&amp;icy;&amp;iecy;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F29E35-8997-4DB1-91E8-0A287492C47A}" type="slidenum">
              <a:rPr lang="ru-RU" smtClean="0"/>
              <a:pPr/>
              <a:t>11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Капля Л.А., зав. ШБ МОУ "Разуменская СОШ №3"</a:t>
            </a:r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0" y="302359"/>
            <a:ext cx="8964488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buNone/>
            </a:pPr>
            <a:r>
              <a:rPr lang="ru-RU" sz="2800" b="1" dirty="0" smtClean="0">
                <a:solidFill>
                  <a:schemeClr val="bg1"/>
                </a:solidFill>
              </a:rPr>
              <a:t>НЕГОЖЕ НАМ ДЕЛИТЬ ПЛАНЕТУ.</a:t>
            </a:r>
          </a:p>
          <a:p>
            <a:pPr algn="ctr">
              <a:lnSpc>
                <a:spcPct val="150000"/>
              </a:lnSpc>
              <a:buNone/>
            </a:pPr>
            <a:r>
              <a:rPr lang="ru-RU" sz="2800" b="1" dirty="0" smtClean="0">
                <a:solidFill>
                  <a:schemeClr val="bg1"/>
                </a:solidFill>
              </a:rPr>
              <a:t>ЗЛОСТЬ И ОБИДУ СОБИРАТЬ.</a:t>
            </a:r>
          </a:p>
          <a:p>
            <a:pPr algn="ctr">
              <a:lnSpc>
                <a:spcPct val="150000"/>
              </a:lnSpc>
              <a:buNone/>
            </a:pPr>
            <a:endParaRPr lang="ru-RU" sz="2800" b="1" dirty="0">
              <a:solidFill>
                <a:schemeClr val="bg1"/>
              </a:solidFill>
            </a:endParaRPr>
          </a:p>
          <a:p>
            <a:pPr algn="ctr">
              <a:lnSpc>
                <a:spcPct val="150000"/>
              </a:lnSpc>
              <a:buNone/>
            </a:pPr>
            <a:endParaRPr lang="ru-RU" sz="2800" b="1" dirty="0" smtClean="0">
              <a:solidFill>
                <a:schemeClr val="bg1"/>
              </a:solidFill>
            </a:endParaRPr>
          </a:p>
          <a:p>
            <a:pPr algn="ctr">
              <a:lnSpc>
                <a:spcPct val="150000"/>
              </a:lnSpc>
              <a:buNone/>
            </a:pPr>
            <a:endParaRPr lang="ru-RU" sz="2800" b="1" dirty="0">
              <a:solidFill>
                <a:schemeClr val="bg1"/>
              </a:solidFill>
            </a:endParaRPr>
          </a:p>
          <a:p>
            <a:pPr algn="ctr">
              <a:lnSpc>
                <a:spcPct val="150000"/>
              </a:lnSpc>
              <a:buNone/>
            </a:pPr>
            <a:endParaRPr lang="ru-RU" sz="2800" b="1" dirty="0" smtClean="0">
              <a:solidFill>
                <a:schemeClr val="bg1"/>
              </a:solidFill>
            </a:endParaRPr>
          </a:p>
          <a:p>
            <a:pPr algn="ctr">
              <a:lnSpc>
                <a:spcPct val="150000"/>
              </a:lnSpc>
              <a:buNone/>
            </a:pPr>
            <a:endParaRPr lang="ru-RU" sz="2800" b="1" dirty="0">
              <a:solidFill>
                <a:schemeClr val="bg1"/>
              </a:solidFill>
            </a:endParaRPr>
          </a:p>
          <a:p>
            <a:pPr algn="ctr">
              <a:lnSpc>
                <a:spcPct val="150000"/>
              </a:lnSpc>
              <a:buNone/>
            </a:pPr>
            <a:endParaRPr lang="ru-RU" b="1" dirty="0" smtClean="0">
              <a:solidFill>
                <a:schemeClr val="bg1"/>
              </a:solidFill>
            </a:endParaRPr>
          </a:p>
          <a:p>
            <a:pPr algn="ctr">
              <a:lnSpc>
                <a:spcPct val="150000"/>
              </a:lnSpc>
              <a:buNone/>
            </a:pPr>
            <a:r>
              <a:rPr lang="ru-RU" sz="2800" b="1" dirty="0" smtClean="0">
                <a:solidFill>
                  <a:schemeClr val="bg1"/>
                </a:solidFill>
              </a:rPr>
              <a:t>НАМ НАДО ВСЕМ ОБЪЕДИНЯТЬСЯ!</a:t>
            </a:r>
          </a:p>
          <a:p>
            <a:pPr algn="ctr">
              <a:lnSpc>
                <a:spcPct val="150000"/>
              </a:lnSpc>
              <a:buNone/>
            </a:pPr>
            <a:r>
              <a:rPr lang="ru-RU" sz="2800" b="1" dirty="0" smtClean="0">
                <a:solidFill>
                  <a:schemeClr val="bg1"/>
                </a:solidFill>
              </a:rPr>
              <a:t>И ЧЕЛОВЕЧЕСТВО СПАСАТЬ!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3000">
        <p:fade/>
      </p:transition>
    </mc:Choice>
    <mc:Fallback>
      <p:transition spd="med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im0-tub-ru.yandex.net/i?id=c72926cbb43e620c51bec094d849e629-l&amp;n=1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640" y="260648"/>
            <a:ext cx="6413376" cy="638020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F29E35-8997-4DB1-91E8-0A287492C47A}" type="slidenum">
              <a:rPr lang="ru-RU" smtClean="0"/>
              <a:pPr/>
              <a:t>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Капля Л.А., зав. ШБ МОУ "Разуменская СОШ №3"</a:t>
            </a:r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498623" y="5021137"/>
            <a:ext cx="8208912" cy="14571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200000"/>
              </a:lnSpc>
              <a:buNone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ВЕДЬ МЫ ДРУГОМУ ПОКОЛЕНЬЮ</a:t>
            </a:r>
          </a:p>
          <a:p>
            <a:pPr algn="ctr">
              <a:lnSpc>
                <a:spcPct val="200000"/>
              </a:lnSpc>
              <a:buNone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ДОЛЖНЫ В НАСЛЕДСТВО ПЕРЕДАТЬ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3000">
        <p:fade/>
      </p:transition>
    </mc:Choice>
    <mc:Fallback>
      <p:transition spd="med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F29E35-8997-4DB1-91E8-0A287492C47A}" type="slidenum">
              <a:rPr lang="ru-RU" smtClean="0"/>
              <a:pPr/>
              <a:t>13</a:t>
            </a:fld>
            <a:endParaRPr lang="ru-RU"/>
          </a:p>
        </p:txBody>
      </p:sp>
      <p:sp>
        <p:nvSpPr>
          <p:cNvPr id="7" name="Нижний колонтитул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Капля Л.А., зав. ШБ МОУ "Разуменская СОШ №3"</a:t>
            </a:r>
            <a:endParaRPr lang="ru-RU"/>
          </a:p>
        </p:txBody>
      </p:sp>
      <p:pic>
        <p:nvPicPr>
          <p:cNvPr id="88066" name="Picture 2" descr="Конкурс детских рисунков «Мы за мир на планете!»: судьба нашей страны зависит от того, за кем пойдет молодежь"/>
          <p:cNvPicPr>
            <a:picLocks noChangeAspect="1" noChangeArrowheads="1"/>
          </p:cNvPicPr>
          <p:nvPr/>
        </p:nvPicPr>
        <p:blipFill>
          <a:blip r:embed="rId2" cstate="print">
            <a:lum bright="-10000" contrast="30000"/>
          </a:blip>
          <a:srcRect l="12259" r="9668"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Picture 4" descr="http://oparino-oms.ru/images/e67ec824afbc9f855ad850f1b49c5b05_X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48264" y="188640"/>
            <a:ext cx="1855775" cy="139389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" name="Прямоугольник 9"/>
          <p:cNvSpPr/>
          <p:nvPr/>
        </p:nvSpPr>
        <p:spPr>
          <a:xfrm>
            <a:off x="3779912" y="692696"/>
            <a:ext cx="6336704" cy="25891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200000"/>
              </a:lnSpc>
              <a:buNone/>
            </a:pPr>
            <a:r>
              <a:rPr lang="ru-RU" sz="5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ДОБРО И  МИР, </a:t>
            </a:r>
          </a:p>
          <a:p>
            <a:pPr algn="ctr">
              <a:lnSpc>
                <a:spcPct val="200000"/>
              </a:lnSpc>
              <a:buNone/>
            </a:pP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ЛЮБОВЬ И СЧАСТЬЕ.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3000">
        <p:fade/>
      </p:transition>
    </mc:Choice>
    <mc:Fallback>
      <p:transition spd="med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5474" name="Picture 2" descr="https://content.foto.my.mail.ru/mail/tania03.62/_blogs/i-133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6992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5476" name="Picture 4" descr="http://gpko-avangard.ru/wp-content/uploads/2016/07/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Прямоугольник 3"/>
          <p:cNvSpPr/>
          <p:nvPr/>
        </p:nvSpPr>
        <p:spPr>
          <a:xfrm>
            <a:off x="395536" y="441878"/>
            <a:ext cx="8532440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250000"/>
              </a:lnSpc>
              <a:buNone/>
            </a:pPr>
            <a:r>
              <a:rPr lang="ru-RU" sz="4800" b="1" dirty="0" smtClean="0">
                <a:solidFill>
                  <a:schemeClr val="bg2">
                    <a:lumMod val="20000"/>
                    <a:lumOff val="80000"/>
                  </a:schemeClr>
                </a:solidFill>
              </a:rPr>
              <a:t>ПЛАНЕТУ </a:t>
            </a:r>
          </a:p>
          <a:p>
            <a:pPr algn="ctr">
              <a:lnSpc>
                <a:spcPct val="250000"/>
              </a:lnSpc>
              <a:buNone/>
            </a:pPr>
            <a:r>
              <a:rPr lang="ru-RU" sz="4800" b="1" dirty="0" smtClean="0">
                <a:solidFill>
                  <a:schemeClr val="bg2">
                    <a:lumMod val="20000"/>
                    <a:lumOff val="80000"/>
                  </a:schemeClr>
                </a:solidFill>
              </a:rPr>
              <a:t>ЧИСТУЮ  </a:t>
            </a:r>
          </a:p>
          <a:p>
            <a:pPr>
              <a:lnSpc>
                <a:spcPct val="250000"/>
              </a:lnSpc>
              <a:buNone/>
            </a:pPr>
            <a:r>
              <a:rPr lang="ru-RU" sz="4800" b="1" dirty="0" smtClean="0">
                <a:solidFill>
                  <a:schemeClr val="bg2">
                    <a:lumMod val="20000"/>
                    <a:lumOff val="80000"/>
                  </a:schemeClr>
                </a:solidFill>
              </a:rPr>
              <a:t>			ОТДАТЬ!</a:t>
            </a:r>
          </a:p>
          <a:p>
            <a:pPr algn="ctr">
              <a:lnSpc>
                <a:spcPct val="250000"/>
              </a:lnSpc>
              <a:buNone/>
            </a:pPr>
            <a:endParaRPr lang="ru-RU" sz="2400" b="1" dirty="0" smtClean="0">
              <a:solidFill>
                <a:schemeClr val="bg2">
                  <a:lumMod val="20000"/>
                  <a:lumOff val="8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F29E35-8997-4DB1-91E8-0A287492C47A}" type="slidenum">
              <a:rPr lang="ru-RU" smtClean="0"/>
              <a:pPr/>
              <a:t>14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Капля Л.А., зав. ШБ МОУ "Разуменская СОШ №3"</a:t>
            </a:r>
            <a:endParaRPr lang="ru-RU" dirty="0"/>
          </a:p>
        </p:txBody>
      </p:sp>
      <p:pic>
        <p:nvPicPr>
          <p:cNvPr id="7" name="Picture 4" descr="http://oparino-oms.ru/images/e67ec824afbc9f855ad850f1b49c5b05_XL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63086" y="188640"/>
            <a:ext cx="1880914" cy="141277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Picture 4" descr="http://oparino-oms.ru/images/e67ec824afbc9f855ad850f1b49c5b05_XL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8337"/>
            <a:ext cx="1880914" cy="141277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3000">
        <p:fade/>
      </p:transition>
    </mc:Choice>
    <mc:Fallback>
      <p:transition spd="med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054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054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1054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F29E35-8997-4DB1-91E8-0A287492C47A}" type="slidenum">
              <a:rPr lang="ru-RU" smtClean="0"/>
              <a:pPr/>
              <a:t>15</a:t>
            </a:fld>
            <a:endParaRPr lang="ru-RU"/>
          </a:p>
        </p:txBody>
      </p:sp>
      <p:sp>
        <p:nvSpPr>
          <p:cNvPr id="7" name="Нижний колонтитул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Капля Л.А., зав. ШБ МОУ "Разуменская СОШ №3"</a:t>
            </a:r>
            <a:endParaRPr lang="ru-RU"/>
          </a:p>
        </p:txBody>
      </p:sp>
      <p:pic>
        <p:nvPicPr>
          <p:cNvPr id="43014" name="Picture 6" descr="https://im0-tub-ru.yandex.net/i?id=cf405793fd10cbff747cbb82937d1833-l&amp;n=1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" name="Прямоугольник 9"/>
          <p:cNvSpPr/>
          <p:nvPr/>
        </p:nvSpPr>
        <p:spPr>
          <a:xfrm>
            <a:off x="1043608" y="4581128"/>
            <a:ext cx="6696744" cy="2123658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>
              <a:buNone/>
            </a:pPr>
            <a:r>
              <a:rPr lang="ru-RU" sz="2400" b="1" dirty="0" smtClean="0">
                <a:ln/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О ЧЕЛОВЕЧЕСТВО, ОЧНИТЕСЬ!</a:t>
            </a:r>
          </a:p>
          <a:p>
            <a:pPr>
              <a:lnSpc>
                <a:spcPct val="150000"/>
              </a:lnSpc>
              <a:buNone/>
            </a:pPr>
            <a:r>
              <a:rPr lang="ru-RU" sz="2400" b="1" dirty="0" smtClean="0">
                <a:ln/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И ОГЛЯНИТЕСЬ ВСЕ ВОКРУГ,</a:t>
            </a:r>
          </a:p>
          <a:p>
            <a:pPr>
              <a:lnSpc>
                <a:spcPct val="150000"/>
              </a:lnSpc>
              <a:buNone/>
            </a:pPr>
            <a:r>
              <a:rPr lang="ru-RU" sz="2400" b="1" dirty="0" smtClean="0">
                <a:ln/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ВСЕЛЕННУЮ И ЖИЗНЬ ЛЮБИТЕ!</a:t>
            </a:r>
          </a:p>
          <a:p>
            <a:pPr>
              <a:lnSpc>
                <a:spcPct val="150000"/>
              </a:lnSpc>
              <a:buNone/>
            </a:pPr>
            <a:r>
              <a:rPr lang="ru-RU" sz="2400" b="1" dirty="0" smtClean="0">
                <a:ln/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ПЛАНЕТА НАША МАТЬ И ДРУГ.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3000">
        <p:fade/>
      </p:transition>
    </mc:Choice>
    <mc:Fallback>
      <p:transition spd="med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Капля Л.А., зав. ШБ МОУ "Разуменская СОШ №3"</a:t>
            </a:r>
            <a:endParaRPr lang="ru-RU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F29E35-8997-4DB1-91E8-0A287492C47A}" type="slidenum">
              <a:rPr lang="ru-RU" smtClean="0"/>
              <a:pPr/>
              <a:t>16</a:t>
            </a:fld>
            <a:endParaRPr lang="ru-RU"/>
          </a:p>
        </p:txBody>
      </p:sp>
      <p:sp>
        <p:nvSpPr>
          <p:cNvPr id="69634" name="AutoShape 2" descr="http://ru.stockfresh.com/thumbs/krisdog/807998_%D1%86%D0%B2%D0%B5%D1%82%D0%BE%D0%BA-%D0%BC%D0%B8%D1%80%D0%B0-%D0%BA%D0%BE%D0%BD%D1%86%D0%B5%D0%BF%D1%86%D0%B8%D1%8F-%D0%9C%D0%B8%D1%80-%D0%B7%D0%B5%D0%BC%D0%BB%D0%B5-%D1%86%D0%B2%D0%B5%D1%82%D1%8B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9636" name="AutoShape 4" descr="http://ru.stockfresh.com/thumbs/krisdog/807998_%D1%86%D0%B2%D0%B5%D1%82%D0%BE%D0%BA-%D0%BC%D0%B8%D1%80%D0%B0-%D0%BA%D0%BE%D0%BD%D1%86%D0%B5%D0%BF%D1%86%D0%B8%D1%8F-%D0%9C%D0%B8%D1%80-%D0%B7%D0%B5%D0%BC%D0%BB%D0%B5-%D1%86%D0%B2%D0%B5%D1%82%D1%8B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9638" name="AutoShape 6" descr="http://ru.stockfresh.com/thumbs/krisdog/807998_%D1%86%D0%B2%D0%B5%D1%82%D0%BE%D0%BA-%D0%BC%D0%B8%D1%80%D0%B0-%D0%BA%D0%BE%D0%BD%D1%86%D0%B5%D0%BF%D1%86%D0%B8%D1%8F-%D0%9C%D0%B8%D1%80-%D0%B7%D0%B5%D0%BC%D0%BB%D0%B5-%D1%86%D0%B2%D0%B5%D1%82%D1%8B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9640" name="AutoShape 8" descr="http://ru.stockfresh.com/image/zoom/85730c/stockfresh_807998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69642" name="Picture 10" descr="http://www.playing-field.ru/img/2015/052112/2649002"/>
          <p:cNvPicPr>
            <a:picLocks noChangeAspect="1" noChangeArrowheads="1"/>
          </p:cNvPicPr>
          <p:nvPr/>
        </p:nvPicPr>
        <p:blipFill>
          <a:blip r:embed="rId3" cstate="print"/>
          <a:srcRect l="4074" r="5825"/>
          <a:stretch>
            <a:fillRect/>
          </a:stretch>
        </p:blipFill>
        <p:spPr bwMode="auto">
          <a:xfrm>
            <a:off x="0" y="0"/>
            <a:ext cx="9199482" cy="68407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TextBox 8"/>
          <p:cNvSpPr txBox="1"/>
          <p:nvPr/>
        </p:nvSpPr>
        <p:spPr>
          <a:xfrm>
            <a:off x="-206106" y="4365104"/>
            <a:ext cx="9350106" cy="193899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ru-RU" sz="6000" b="1" dirty="0" smtClean="0">
                <a:ln/>
                <a:solidFill>
                  <a:schemeClr val="accent3"/>
                </a:solidFill>
              </a:rPr>
              <a:t>ГИМН </a:t>
            </a:r>
          </a:p>
          <a:p>
            <a:pPr algn="ctr"/>
            <a:r>
              <a:rPr lang="ru-RU" sz="6000" b="1" dirty="0" smtClean="0">
                <a:ln/>
                <a:solidFill>
                  <a:schemeClr val="accent3"/>
                </a:solidFill>
              </a:rPr>
              <a:t>РОССИЯ-МАТУШКА</a:t>
            </a:r>
            <a:endParaRPr lang="ru-RU" sz="6000" b="1" dirty="0">
              <a:ln/>
              <a:solidFill>
                <a:schemeClr val="accent3"/>
              </a:solidFill>
            </a:endParaRPr>
          </a:p>
        </p:txBody>
      </p:sp>
      <p:pic>
        <p:nvPicPr>
          <p:cNvPr id="11" name="ГИМН юных экологов.mp4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8333280" y="5890254"/>
            <a:ext cx="576064" cy="43204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3000">
        <p:fade/>
      </p:transition>
    </mc:Choice>
    <mc:Fallback>
      <p:transition spd="med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numSld="42">
                <p:cTn id="7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Капля Л.А., зав. ШБ МОУ "Разуменская СОШ №3"</a:t>
            </a:r>
            <a:endParaRPr lang="ru-RU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F29E35-8997-4DB1-91E8-0A287492C47A}" type="slidenum">
              <a:rPr lang="ru-RU" smtClean="0"/>
              <a:pPr/>
              <a:t>17</a:t>
            </a:fld>
            <a:endParaRPr lang="ru-RU"/>
          </a:p>
        </p:txBody>
      </p:sp>
      <p:pic>
        <p:nvPicPr>
          <p:cNvPr id="92162" name="Picture 2" descr="https://im0-tub-ru.yandex.net/i?id=4d141c5d4490e3d45033fcd18fef50e9-l&amp;n=1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709" y="-18002"/>
            <a:ext cx="9168003" cy="687600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Прямоугольник 3"/>
          <p:cNvSpPr/>
          <p:nvPr/>
        </p:nvSpPr>
        <p:spPr>
          <a:xfrm>
            <a:off x="611560" y="2751157"/>
            <a:ext cx="7920880" cy="3970318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just"/>
            <a:r>
              <a:rPr lang="ru-RU" sz="2800" b="1" dirty="0" smtClean="0">
                <a:ln/>
                <a:solidFill>
                  <a:srgbClr val="00B0F0"/>
                </a:solidFill>
                <a:latin typeface="+mn-lt"/>
              </a:rPr>
              <a:t>	</a:t>
            </a:r>
            <a:r>
              <a:rPr lang="ru-RU" sz="2800" b="1" dirty="0" smtClean="0">
                <a:ln/>
                <a:latin typeface="+mn-lt"/>
              </a:rPr>
              <a:t>Проблему </a:t>
            </a:r>
            <a:r>
              <a:rPr lang="ru-RU" sz="2800" b="1" dirty="0">
                <a:ln/>
                <a:latin typeface="+mn-lt"/>
              </a:rPr>
              <a:t>взаимоотношения человека с окружающей средой поднимают и современные российские и зарубежные писатели.</a:t>
            </a:r>
          </a:p>
          <a:p>
            <a:pPr algn="just"/>
            <a:r>
              <a:rPr lang="ru-RU" sz="2800" b="1" dirty="0">
                <a:ln/>
                <a:latin typeface="+mn-lt"/>
              </a:rPr>
              <a:t> </a:t>
            </a:r>
            <a:r>
              <a:rPr lang="ru-RU" sz="2800" b="1" dirty="0" smtClean="0">
                <a:ln/>
                <a:latin typeface="+mn-lt"/>
              </a:rPr>
              <a:t>Предлагаем список </a:t>
            </a:r>
            <a:r>
              <a:rPr lang="ru-RU" sz="2800" b="1" dirty="0">
                <a:ln/>
                <a:latin typeface="+mn-lt"/>
              </a:rPr>
              <a:t>произведений, авторы которых не только восхищаются, но и заставляют </a:t>
            </a:r>
            <a:r>
              <a:rPr lang="ru-RU" sz="2800" b="1" dirty="0" smtClean="0">
                <a:ln/>
                <a:latin typeface="+mn-lt"/>
              </a:rPr>
              <a:t>задуматься, к</a:t>
            </a:r>
            <a:r>
              <a:rPr lang="ru-RU" sz="2800" b="1" dirty="0">
                <a:ln/>
                <a:latin typeface="+mn-lt"/>
              </a:rPr>
              <a:t> чему может привести неразумное потребительское отношение к природе.</a:t>
            </a:r>
          </a:p>
        </p:txBody>
      </p:sp>
      <p:pic>
        <p:nvPicPr>
          <p:cNvPr id="6" name="Pg.Lost — Still Alright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link="rId1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31913" y="6637913"/>
            <a:ext cx="152400" cy="152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95350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3000">
        <p:fade/>
      </p:transition>
    </mc:Choice>
    <mc:Fallback>
      <p:transition spd="med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85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14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Капля Л.А., зав. ШБ МОУ "Разуменская СОШ №3"</a:t>
            </a:r>
            <a:endParaRPr lang="ru-RU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F29E35-8997-4DB1-91E8-0A287492C47A}" type="slidenum">
              <a:rPr lang="ru-RU" smtClean="0"/>
              <a:pPr/>
              <a:t>18</a:t>
            </a:fld>
            <a:endParaRPr lang="ru-RU"/>
          </a:p>
        </p:txBody>
      </p:sp>
      <p:pic>
        <p:nvPicPr>
          <p:cNvPr id="87042" name="Picture 2" descr="http://www.beesona.ru/upload/218/dca2830c54f170d73895548a332a6af4.jpg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16532" y="-119285"/>
            <a:ext cx="9577064" cy="697728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Заголовок 1"/>
          <p:cNvSpPr txBox="1">
            <a:spLocks/>
          </p:cNvSpPr>
          <p:nvPr/>
        </p:nvSpPr>
        <p:spPr>
          <a:xfrm>
            <a:off x="472124" y="40786"/>
            <a:ext cx="8229600" cy="1180338"/>
          </a:xfrm>
          <a:prstGeom prst="rect">
            <a:avLst/>
          </a:prstGeom>
        </p:spPr>
        <p:txBody>
          <a:bodyPr/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defRPr>
            </a:lvl9pPr>
          </a:lstStyle>
          <a:p>
            <a:r>
              <a:rPr lang="ru-RU" sz="3600" b="1" kern="0" dirty="0" smtClean="0"/>
              <a:t>ЭКОЛОГИЯ НА СТРАНИЦАХ </a:t>
            </a:r>
            <a:br>
              <a:rPr lang="ru-RU" sz="3600" b="1" kern="0" dirty="0" smtClean="0"/>
            </a:br>
            <a:r>
              <a:rPr lang="ru-RU" sz="3600" b="1" kern="0" dirty="0" smtClean="0"/>
              <a:t>ДЕТСКОЙ ЛИТЕРАТУРЫ</a:t>
            </a:r>
            <a:endParaRPr lang="ru-RU" sz="3600" kern="0" dirty="0"/>
          </a:p>
        </p:txBody>
      </p:sp>
      <p:sp>
        <p:nvSpPr>
          <p:cNvPr id="6" name="Объект 2"/>
          <p:cNvSpPr txBox="1">
            <a:spLocks/>
          </p:cNvSpPr>
          <p:nvPr/>
        </p:nvSpPr>
        <p:spPr>
          <a:xfrm>
            <a:off x="-108521" y="1181484"/>
            <a:ext cx="9253411" cy="567651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txBody>
          <a:bodyPr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cs typeface="+mn-cs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cs typeface="+mn-cs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cs typeface="+mn-cs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marL="3543300" lvl="8" indent="0">
              <a:buNone/>
            </a:pPr>
            <a:r>
              <a:rPr lang="ru-RU" sz="2400" b="1" i="1" dirty="0" smtClean="0">
                <a:ln/>
              </a:rPr>
              <a:t>«Говорить </a:t>
            </a:r>
            <a:r>
              <a:rPr lang="ru-RU" sz="2400" b="1" i="1" dirty="0">
                <a:ln/>
              </a:rPr>
              <a:t>сегодня об экологии - это,</a:t>
            </a:r>
            <a:endParaRPr lang="ru-RU" sz="2400" b="1" dirty="0">
              <a:ln/>
            </a:endParaRPr>
          </a:p>
          <a:p>
            <a:pPr marL="3543300" lvl="8" indent="0">
              <a:buNone/>
            </a:pPr>
            <a:r>
              <a:rPr lang="ru-RU" sz="2400" b="1" i="1" dirty="0">
                <a:ln/>
              </a:rPr>
              <a:t>значит, говорить </a:t>
            </a:r>
            <a:r>
              <a:rPr lang="ru-RU" sz="2400" b="1" i="1" dirty="0" smtClean="0">
                <a:ln/>
              </a:rPr>
              <a:t>спасении жизни»</a:t>
            </a:r>
            <a:endParaRPr lang="ru-RU" sz="2400" b="1" dirty="0">
              <a:ln/>
            </a:endParaRPr>
          </a:p>
          <a:p>
            <a:pPr marL="3543300" lvl="8" indent="0" algn="r">
              <a:buNone/>
            </a:pPr>
            <a:r>
              <a:rPr lang="ru-RU" sz="2400" b="1" i="1" dirty="0">
                <a:ln/>
              </a:rPr>
              <a:t>В. </a:t>
            </a:r>
            <a:r>
              <a:rPr lang="ru-RU" sz="2400" b="1" i="1" dirty="0" smtClean="0">
                <a:ln/>
              </a:rPr>
              <a:t>Распутин</a:t>
            </a:r>
          </a:p>
          <a:p>
            <a:pPr marL="400050" lvl="1" indent="0" algn="ctr">
              <a:buNone/>
            </a:pPr>
            <a:r>
              <a:rPr lang="ru-RU" sz="3600" b="1" i="1" kern="0" dirty="0" smtClean="0">
                <a:ln/>
                <a:solidFill>
                  <a:srgbClr val="0070C0"/>
                </a:solidFill>
              </a:rPr>
              <a:t>Читайте произведения:</a:t>
            </a:r>
          </a:p>
          <a:p>
            <a:pPr lvl="2" algn="just">
              <a:buClr>
                <a:schemeClr val="accent6">
                  <a:lumMod val="20000"/>
                  <a:lumOff val="80000"/>
                </a:schemeClr>
              </a:buClr>
            </a:pPr>
            <a:r>
              <a:rPr lang="ru-RU" sz="2800" b="1" i="1" kern="0" dirty="0" smtClean="0">
                <a:ln/>
                <a:solidFill>
                  <a:srgbClr val="0070C0"/>
                </a:solidFill>
              </a:rPr>
              <a:t>Виталия Бианки, </a:t>
            </a:r>
          </a:p>
          <a:p>
            <a:pPr lvl="2" algn="just">
              <a:buClr>
                <a:schemeClr val="accent6">
                  <a:lumMod val="20000"/>
                  <a:lumOff val="80000"/>
                </a:schemeClr>
              </a:buClr>
            </a:pPr>
            <a:r>
              <a:rPr lang="ru-RU" sz="2800" b="1" i="1" kern="0" dirty="0" smtClean="0">
                <a:ln/>
                <a:solidFill>
                  <a:srgbClr val="0070C0"/>
                </a:solidFill>
              </a:rPr>
              <a:t>Николая Сладкова, </a:t>
            </a:r>
          </a:p>
          <a:p>
            <a:pPr lvl="2" algn="just">
              <a:buClr>
                <a:schemeClr val="accent6">
                  <a:lumMod val="20000"/>
                  <a:lumOff val="80000"/>
                </a:schemeClr>
              </a:buClr>
            </a:pPr>
            <a:r>
              <a:rPr lang="ru-RU" sz="2800" b="1" i="1" kern="0" dirty="0" smtClean="0">
                <a:ln/>
                <a:solidFill>
                  <a:srgbClr val="0070C0"/>
                </a:solidFill>
              </a:rPr>
              <a:t>Евгения Чарушина, </a:t>
            </a:r>
          </a:p>
          <a:p>
            <a:pPr lvl="2" algn="just">
              <a:buClr>
                <a:schemeClr val="accent6">
                  <a:lumMod val="20000"/>
                  <a:lumOff val="80000"/>
                </a:schemeClr>
              </a:buClr>
            </a:pPr>
            <a:r>
              <a:rPr lang="ru-RU" sz="2800" b="1" i="1" kern="0" dirty="0" smtClean="0">
                <a:ln/>
                <a:solidFill>
                  <a:srgbClr val="0070C0"/>
                </a:solidFill>
              </a:rPr>
              <a:t>Мамина-Сибиряка Д.С., </a:t>
            </a:r>
            <a:endParaRPr lang="ru-RU" sz="2800" b="1" i="1" kern="0" dirty="0" smtClean="0">
              <a:ln/>
              <a:solidFill>
                <a:srgbClr val="0070C0"/>
              </a:solidFill>
            </a:endParaRPr>
          </a:p>
          <a:p>
            <a:pPr lvl="2" algn="just">
              <a:buClr>
                <a:schemeClr val="accent6">
                  <a:lumMod val="20000"/>
                  <a:lumOff val="80000"/>
                </a:schemeClr>
              </a:buClr>
            </a:pPr>
            <a:r>
              <a:rPr lang="ru-RU" sz="2800" b="1" i="1" kern="0" dirty="0" smtClean="0">
                <a:ln/>
                <a:solidFill>
                  <a:srgbClr val="0070C0"/>
                </a:solidFill>
              </a:rPr>
              <a:t>Михаила Пришвина, </a:t>
            </a:r>
          </a:p>
          <a:p>
            <a:pPr lvl="2" algn="just">
              <a:buClr>
                <a:schemeClr val="accent6">
                  <a:lumMod val="20000"/>
                  <a:lumOff val="80000"/>
                </a:schemeClr>
              </a:buClr>
            </a:pPr>
            <a:r>
              <a:rPr lang="ru-RU" sz="2800" b="1" i="1" kern="0" dirty="0" smtClean="0">
                <a:ln/>
                <a:solidFill>
                  <a:srgbClr val="0070C0"/>
                </a:solidFill>
              </a:rPr>
              <a:t>Дж. Даррелла, </a:t>
            </a:r>
          </a:p>
          <a:p>
            <a:pPr lvl="2" algn="just">
              <a:buClr>
                <a:schemeClr val="accent6">
                  <a:lumMod val="20000"/>
                  <a:lumOff val="80000"/>
                </a:schemeClr>
              </a:buClr>
            </a:pPr>
            <a:r>
              <a:rPr lang="ru-RU" sz="2800" b="1" i="1" kern="0" dirty="0" smtClean="0">
                <a:ln/>
                <a:solidFill>
                  <a:srgbClr val="0070C0"/>
                </a:solidFill>
              </a:rPr>
              <a:t>Ирины Пивоваровой</a:t>
            </a:r>
            <a:endParaRPr lang="ru-RU" sz="2800" b="1" i="1" kern="0" dirty="0">
              <a:ln/>
              <a:solidFill>
                <a:srgbClr val="0070C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3000">
        <p:fade/>
      </p:transition>
    </mc:Choice>
    <mc:Fallback>
      <p:transition spd="med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Капля Л.А., зав. ШБ МОУ "Разуменская СОШ №3"</a:t>
            </a:r>
            <a:endParaRPr lang="ru-RU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F29E35-8997-4DB1-91E8-0A287492C47A}" type="slidenum">
              <a:rPr lang="ru-RU" smtClean="0"/>
              <a:pPr/>
              <a:t>19</a:t>
            </a:fld>
            <a:endParaRPr lang="ru-RU"/>
          </a:p>
        </p:txBody>
      </p:sp>
      <p:pic>
        <p:nvPicPr>
          <p:cNvPr id="99330" name="Picture 2" descr="http://warnet.ws/img4/114/ptic/1.jpg"/>
          <p:cNvPicPr>
            <a:picLocks noChangeAspect="1" noChangeArrowheads="1"/>
          </p:cNvPicPr>
          <p:nvPr/>
        </p:nvPicPr>
        <p:blipFill>
          <a:blip r:embed="rId2" cstate="print"/>
          <a:srcRect r="6688"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Заголовок 1"/>
          <p:cNvSpPr txBox="1">
            <a:spLocks/>
          </p:cNvSpPr>
          <p:nvPr/>
        </p:nvSpPr>
        <p:spPr>
          <a:xfrm>
            <a:off x="0" y="40786"/>
            <a:ext cx="9144000" cy="1180338"/>
          </a:xfrm>
          <a:prstGeom prst="rect">
            <a:avLst/>
          </a:prstGeom>
        </p:spPr>
        <p:txBody>
          <a:bodyPr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defRPr>
            </a:lvl9pPr>
          </a:lstStyle>
          <a:p>
            <a:r>
              <a:rPr lang="ru-RU" sz="3600" b="1" kern="0" dirty="0" smtClean="0">
                <a:ln/>
                <a:solidFill>
                  <a:schemeClr val="accent3"/>
                </a:solidFill>
              </a:rPr>
              <a:t>ЭКОЛОГИЯ НА СТРАНИЦАХ </a:t>
            </a:r>
            <a:br>
              <a:rPr lang="ru-RU" sz="3600" b="1" kern="0" dirty="0" smtClean="0">
                <a:ln/>
                <a:solidFill>
                  <a:schemeClr val="accent3"/>
                </a:solidFill>
              </a:rPr>
            </a:br>
            <a:r>
              <a:rPr lang="ru-RU" sz="3600" b="1" kern="0" dirty="0" smtClean="0">
                <a:ln/>
                <a:solidFill>
                  <a:schemeClr val="accent3"/>
                </a:solidFill>
              </a:rPr>
              <a:t>ХУДОЖЕСТВЕННОЙ ЛИТЕРАТУРЫ</a:t>
            </a:r>
            <a:endParaRPr lang="ru-RU" sz="3600" b="1" kern="0" dirty="0">
              <a:ln/>
              <a:solidFill>
                <a:schemeClr val="accent3"/>
              </a:solidFill>
            </a:endParaRPr>
          </a:p>
        </p:txBody>
      </p:sp>
      <p:sp>
        <p:nvSpPr>
          <p:cNvPr id="6" name="Объект 2"/>
          <p:cNvSpPr txBox="1">
            <a:spLocks/>
          </p:cNvSpPr>
          <p:nvPr/>
        </p:nvSpPr>
        <p:spPr>
          <a:xfrm>
            <a:off x="150970" y="1127173"/>
            <a:ext cx="8842060" cy="5594301"/>
          </a:xfrm>
          <a:prstGeom prst="rect">
            <a:avLst/>
          </a:prstGeom>
          <a:solidFill>
            <a:schemeClr val="accent3">
              <a:lumMod val="95000"/>
            </a:schemeClr>
          </a:solidFill>
        </p:spPr>
        <p:txBody>
          <a:bodyPr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cs typeface="+mn-cs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cs typeface="+mn-cs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cs typeface="+mn-cs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marL="1257300" lvl="3" indent="0" algn="r">
              <a:buFontTx/>
              <a:buNone/>
            </a:pPr>
            <a:r>
              <a:rPr lang="ru-RU" sz="2400" b="1" i="1" dirty="0" smtClean="0">
                <a:ln/>
                <a:solidFill>
                  <a:srgbClr val="0070C0"/>
                </a:solidFill>
              </a:rPr>
              <a:t>Человек </a:t>
            </a:r>
            <a:r>
              <a:rPr lang="ru-RU" sz="2400" b="1" i="1" dirty="0">
                <a:ln/>
                <a:solidFill>
                  <a:srgbClr val="0070C0"/>
                </a:solidFill>
              </a:rPr>
              <a:t>- дитя </a:t>
            </a:r>
            <a:r>
              <a:rPr lang="ru-RU" sz="2400" b="1" i="1" dirty="0" smtClean="0">
                <a:ln/>
                <a:solidFill>
                  <a:srgbClr val="0070C0"/>
                </a:solidFill>
              </a:rPr>
              <a:t>природы</a:t>
            </a:r>
          </a:p>
          <a:p>
            <a:pPr marL="1257300" lvl="3" indent="0" algn="r">
              <a:buFontTx/>
              <a:buNone/>
            </a:pPr>
            <a:r>
              <a:rPr lang="ru-RU" sz="2400" b="1" i="1" dirty="0" smtClean="0">
                <a:ln/>
                <a:solidFill>
                  <a:srgbClr val="0070C0"/>
                </a:solidFill>
              </a:rPr>
              <a:t>и природа доверила ему свое будущее</a:t>
            </a:r>
            <a:endParaRPr lang="ru-RU" sz="2400" b="1" i="1" kern="0" dirty="0" smtClean="0">
              <a:ln/>
              <a:solidFill>
                <a:srgbClr val="0070C0"/>
              </a:solidFill>
            </a:endParaRPr>
          </a:p>
          <a:p>
            <a:r>
              <a:rPr lang="ru-RU" sz="2800" b="1" kern="0" dirty="0" smtClean="0">
                <a:ln/>
                <a:solidFill>
                  <a:srgbClr val="0070C0"/>
                </a:solidFill>
              </a:rPr>
              <a:t> </a:t>
            </a:r>
            <a:r>
              <a:rPr lang="ru-RU" sz="2400" b="1" dirty="0">
                <a:solidFill>
                  <a:srgbClr val="0070C0"/>
                </a:solidFill>
              </a:rPr>
              <a:t>Айтматов Ч. Т. </a:t>
            </a:r>
            <a:r>
              <a:rPr lang="ru-RU" sz="2400" b="1" dirty="0" smtClean="0">
                <a:solidFill>
                  <a:srgbClr val="0070C0"/>
                </a:solidFill>
              </a:rPr>
              <a:t>Плаха.</a:t>
            </a:r>
          </a:p>
          <a:p>
            <a:r>
              <a:rPr lang="ru-RU" sz="2400" b="1" dirty="0">
                <a:solidFill>
                  <a:srgbClr val="0070C0"/>
                </a:solidFill>
              </a:rPr>
              <a:t>Астафьев В. П. </a:t>
            </a:r>
            <a:r>
              <a:rPr lang="ru-RU" sz="2400" b="1" dirty="0" smtClean="0">
                <a:solidFill>
                  <a:srgbClr val="0070C0"/>
                </a:solidFill>
              </a:rPr>
              <a:t>Царь-рыба.</a:t>
            </a:r>
          </a:p>
          <a:p>
            <a:r>
              <a:rPr lang="ru-RU" sz="2400" b="1" dirty="0" err="1" smtClean="0">
                <a:solidFill>
                  <a:srgbClr val="0070C0"/>
                </a:solidFill>
              </a:rPr>
              <a:t>Брэдбери</a:t>
            </a:r>
            <a:r>
              <a:rPr lang="ru-RU" sz="2400" b="1" dirty="0" smtClean="0">
                <a:solidFill>
                  <a:srgbClr val="0070C0"/>
                </a:solidFill>
              </a:rPr>
              <a:t> </a:t>
            </a:r>
            <a:r>
              <a:rPr lang="ru-RU" sz="2400" b="1" dirty="0">
                <a:solidFill>
                  <a:srgbClr val="0070C0"/>
                </a:solidFill>
              </a:rPr>
              <a:t>Р. Д. И грянул </a:t>
            </a:r>
            <a:r>
              <a:rPr lang="ru-RU" sz="2400" b="1" dirty="0" smtClean="0">
                <a:solidFill>
                  <a:srgbClr val="0070C0"/>
                </a:solidFill>
              </a:rPr>
              <a:t>гром.</a:t>
            </a:r>
          </a:p>
          <a:p>
            <a:r>
              <a:rPr lang="ru-RU" sz="2400" b="1" dirty="0">
                <a:solidFill>
                  <a:srgbClr val="0070C0"/>
                </a:solidFill>
              </a:rPr>
              <a:t>Васильев Б. Л. Не стреляйте в белых </a:t>
            </a:r>
            <a:r>
              <a:rPr lang="ru-RU" sz="2400" b="1" dirty="0" smtClean="0">
                <a:solidFill>
                  <a:srgbClr val="0070C0"/>
                </a:solidFill>
              </a:rPr>
              <a:t>лебедей.</a:t>
            </a:r>
          </a:p>
          <a:p>
            <a:r>
              <a:rPr lang="ru-RU" sz="2400" b="1" dirty="0" smtClean="0">
                <a:solidFill>
                  <a:srgbClr val="0070C0"/>
                </a:solidFill>
              </a:rPr>
              <a:t>Вознесенская </a:t>
            </a:r>
            <a:r>
              <a:rPr lang="ru-RU" sz="2400" b="1" dirty="0">
                <a:solidFill>
                  <a:srgbClr val="0070C0"/>
                </a:solidFill>
              </a:rPr>
              <a:t>Ю.Н. Звезда </a:t>
            </a:r>
            <a:r>
              <a:rPr lang="ru-RU" sz="2400" b="1" dirty="0" smtClean="0">
                <a:solidFill>
                  <a:srgbClr val="0070C0"/>
                </a:solidFill>
              </a:rPr>
              <a:t>Чернобыль.</a:t>
            </a:r>
          </a:p>
          <a:p>
            <a:r>
              <a:rPr lang="ru-RU" sz="2400" b="1" dirty="0" smtClean="0">
                <a:solidFill>
                  <a:srgbClr val="0070C0"/>
                </a:solidFill>
              </a:rPr>
              <a:t>Воробьев </a:t>
            </a:r>
            <a:r>
              <a:rPr lang="ru-RU" sz="2400" b="1" dirty="0">
                <a:solidFill>
                  <a:srgbClr val="0070C0"/>
                </a:solidFill>
              </a:rPr>
              <a:t>Л. И. Земной </a:t>
            </a:r>
            <a:r>
              <a:rPr lang="ru-RU" sz="2400" b="1" dirty="0" smtClean="0">
                <a:solidFill>
                  <a:srgbClr val="0070C0"/>
                </a:solidFill>
              </a:rPr>
              <a:t>закон.</a:t>
            </a:r>
          </a:p>
          <a:p>
            <a:r>
              <a:rPr lang="ru-RU" sz="2400" b="1" dirty="0">
                <a:solidFill>
                  <a:srgbClr val="0070C0"/>
                </a:solidFill>
              </a:rPr>
              <a:t>Каста С. Зеленый </a:t>
            </a:r>
            <a:r>
              <a:rPr lang="ru-RU" sz="2400" b="1" dirty="0" smtClean="0">
                <a:solidFill>
                  <a:srgbClr val="0070C0"/>
                </a:solidFill>
              </a:rPr>
              <a:t>круг.</a:t>
            </a:r>
          </a:p>
          <a:p>
            <a:r>
              <a:rPr lang="ru-RU" sz="2400" b="1" dirty="0" smtClean="0">
                <a:solidFill>
                  <a:srgbClr val="0070C0"/>
                </a:solidFill>
              </a:rPr>
              <a:t>Маринина </a:t>
            </a:r>
            <a:r>
              <a:rPr lang="ru-RU" sz="2400" b="1" dirty="0">
                <a:solidFill>
                  <a:srgbClr val="0070C0"/>
                </a:solidFill>
              </a:rPr>
              <a:t>А. Б. Казнь без злого </a:t>
            </a:r>
            <a:r>
              <a:rPr lang="ru-RU" sz="2400" b="1" dirty="0" smtClean="0">
                <a:solidFill>
                  <a:srgbClr val="0070C0"/>
                </a:solidFill>
              </a:rPr>
              <a:t>умысла.</a:t>
            </a:r>
          </a:p>
          <a:p>
            <a:r>
              <a:rPr lang="ru-RU" sz="2400" b="1" dirty="0" err="1" smtClean="0">
                <a:solidFill>
                  <a:srgbClr val="0070C0"/>
                </a:solidFill>
              </a:rPr>
              <a:t>Риэль</a:t>
            </a:r>
            <a:r>
              <a:rPr lang="ru-RU" sz="2400" b="1" dirty="0" smtClean="0">
                <a:solidFill>
                  <a:srgbClr val="0070C0"/>
                </a:solidFill>
              </a:rPr>
              <a:t> </a:t>
            </a:r>
            <a:r>
              <a:rPr lang="ru-RU" sz="2400" b="1" dirty="0">
                <a:solidFill>
                  <a:srgbClr val="0070C0"/>
                </a:solidFill>
              </a:rPr>
              <a:t>Й. Мальчик, который хотел стать </a:t>
            </a:r>
            <a:r>
              <a:rPr lang="ru-RU" sz="2400" b="1" dirty="0" smtClean="0">
                <a:solidFill>
                  <a:srgbClr val="0070C0"/>
                </a:solidFill>
              </a:rPr>
              <a:t>человеком.</a:t>
            </a:r>
          </a:p>
          <a:p>
            <a:r>
              <a:rPr lang="ru-RU" sz="2400" b="1" dirty="0">
                <a:solidFill>
                  <a:srgbClr val="0070C0"/>
                </a:solidFill>
              </a:rPr>
              <a:t>Сент-Экзюпери А. де. Маленький принц</a:t>
            </a:r>
            <a:endParaRPr lang="ru-RU" sz="2000" b="1" kern="0" dirty="0">
              <a:ln/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68546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3000">
        <p:fade/>
      </p:transition>
    </mc:Choice>
    <mc:Fallback>
      <p:transition spd="med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874" name="Picture 2" descr="https://rugraphics.ru/sites/default/files/img-for-teaser/star_background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F29E35-8997-4DB1-91E8-0A287492C47A}" type="slidenum">
              <a:rPr lang="ru-RU" smtClean="0"/>
              <a:pPr/>
              <a:t>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Капля Л.А., зав. ШБ МОУ "Разуменская СОШ №3"</a:t>
            </a:r>
            <a:endParaRPr lang="ru-RU"/>
          </a:p>
        </p:txBody>
      </p:sp>
      <p:pic>
        <p:nvPicPr>
          <p:cNvPr id="6" name="Picture 2" descr="http://file2.answcdn.com/answ-cld/image/upload/w_760,c_fill,g_faces:center,fl_lossy,q_60/v1401412720/qjcpv2gnfsvbvskvo1jl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31640" y="1"/>
            <a:ext cx="6660232" cy="68580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Прямоугольник 6"/>
          <p:cNvSpPr/>
          <p:nvPr/>
        </p:nvSpPr>
        <p:spPr>
          <a:xfrm>
            <a:off x="0" y="404664"/>
            <a:ext cx="9144000" cy="5632311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7200" b="1" dirty="0" smtClean="0">
                <a:ln w="11430"/>
                <a:solidFill>
                  <a:schemeClr val="bg1">
                    <a:lumMod val="6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СОХРАНИМ ПЛАНЕТУ- </a:t>
            </a:r>
            <a:br>
              <a:rPr lang="ru-RU" sz="7200" b="1" dirty="0" smtClean="0">
                <a:ln w="11430"/>
                <a:solidFill>
                  <a:schemeClr val="bg1">
                    <a:lumMod val="6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r>
              <a:rPr lang="ru-RU" sz="7200" b="1" dirty="0" smtClean="0">
                <a:ln w="11430"/>
                <a:solidFill>
                  <a:schemeClr val="bg1">
                    <a:lumMod val="6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ДЛЯ  </a:t>
            </a:r>
            <a:br>
              <a:rPr lang="ru-RU" sz="7200" b="1" dirty="0" smtClean="0">
                <a:ln w="11430"/>
                <a:solidFill>
                  <a:schemeClr val="bg1">
                    <a:lumMod val="6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r>
              <a:rPr lang="ru-RU" sz="7200" b="1" dirty="0" smtClean="0">
                <a:ln w="11430"/>
                <a:solidFill>
                  <a:schemeClr val="bg1">
                    <a:lumMod val="6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БУДУЩИХ ПОКОЛЕНИЙ!</a:t>
            </a:r>
            <a:endParaRPr lang="ru-RU" sz="7200" b="1" dirty="0">
              <a:ln w="11430"/>
              <a:solidFill>
                <a:schemeClr val="bg1">
                  <a:lumMod val="65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5326263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3000">
        <p:fade/>
      </p:transition>
    </mc:Choice>
    <mc:Fallback>
      <p:transition spd="med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set>
                                      <p:cBhvr>
                                        <p:cTn id="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Капля Л.А., зав. ШБ МОУ "Разуменская СОШ №3"</a:t>
            </a:r>
            <a:endParaRPr lang="ru-RU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F29E35-8997-4DB1-91E8-0A287492C47A}" type="slidenum">
              <a:rPr lang="ru-RU" smtClean="0"/>
              <a:pPr/>
              <a:t>21</a:t>
            </a:fld>
            <a:endParaRPr lang="ru-RU"/>
          </a:p>
        </p:txBody>
      </p:sp>
      <p:pic>
        <p:nvPicPr>
          <p:cNvPr id="120834" name="Picture 2"/>
          <p:cNvPicPr>
            <a:picLocks noChangeAspect="1" noChangeArrowheads="1"/>
          </p:cNvPicPr>
          <p:nvPr/>
        </p:nvPicPr>
        <p:blipFill>
          <a:blip r:embed="rId2" cstate="print"/>
          <a:srcRect l="1549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Прямоугольник 3"/>
          <p:cNvSpPr/>
          <p:nvPr/>
        </p:nvSpPr>
        <p:spPr>
          <a:xfrm>
            <a:off x="539552" y="2636912"/>
            <a:ext cx="8496944" cy="4478149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ru-RU" sz="2400" b="1" dirty="0" smtClean="0">
                <a:ln/>
                <a:hlinkClick r:id="rId3"/>
              </a:rPr>
              <a:t>РЕСУРСЫ</a:t>
            </a:r>
            <a:r>
              <a:rPr lang="ru-RU" b="1" dirty="0" smtClean="0">
                <a:ln/>
                <a:hlinkClick r:id="rId3"/>
              </a:rPr>
              <a:t> </a:t>
            </a:r>
          </a:p>
          <a:p>
            <a:pPr algn="ctr"/>
            <a:endParaRPr lang="ru-RU" b="1" dirty="0">
              <a:ln/>
              <a:hlinkClick r:id="rId3"/>
            </a:endParaRPr>
          </a:p>
          <a:p>
            <a:pPr algn="ctr"/>
            <a:endParaRPr lang="ru-RU" b="1" dirty="0" smtClean="0">
              <a:ln/>
              <a:hlinkClick r:id="rId3"/>
            </a:endParaRPr>
          </a:p>
          <a:p>
            <a:pPr algn="ctr"/>
            <a:endParaRPr lang="ru-RU" b="1" dirty="0" smtClean="0">
              <a:ln/>
              <a:hlinkClick r:id="rId3"/>
            </a:endParaRPr>
          </a:p>
          <a:p>
            <a:pPr algn="ctr"/>
            <a:endParaRPr lang="ru-RU" b="1" dirty="0" smtClean="0">
              <a:ln/>
              <a:hlinkClick r:id="rId3"/>
            </a:endParaRPr>
          </a:p>
          <a:p>
            <a:pPr algn="ctr"/>
            <a:endParaRPr lang="ru-RU" b="1" dirty="0">
              <a:ln/>
              <a:hlinkClick r:id="rId3"/>
            </a:endParaRPr>
          </a:p>
          <a:p>
            <a:pPr algn="ctr"/>
            <a:endParaRPr lang="ru-RU" b="1" dirty="0" smtClean="0">
              <a:ln/>
              <a:hlinkClick r:id="rId3"/>
            </a:endParaRPr>
          </a:p>
          <a:p>
            <a:pPr algn="ctr"/>
            <a:endParaRPr lang="ru-RU" b="1" dirty="0" smtClean="0">
              <a:ln/>
              <a:hlinkClick r:id="rId3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b="1" dirty="0" smtClean="0">
                <a:ln/>
                <a:solidFill>
                  <a:schemeClr val="bg1">
                    <a:lumMod val="95000"/>
                  </a:schemeClr>
                </a:solidFill>
                <a:hlinkClick r:id="rId3"/>
              </a:rPr>
              <a:t>http</a:t>
            </a:r>
            <a:r>
              <a:rPr lang="en-US" b="1" dirty="0">
                <a:ln/>
                <a:solidFill>
                  <a:schemeClr val="bg1">
                    <a:lumMod val="95000"/>
                  </a:schemeClr>
                </a:solidFill>
                <a:hlinkClick r:id="rId3"/>
              </a:rPr>
              <a:t>://</a:t>
            </a:r>
            <a:r>
              <a:rPr lang="en-US" b="1" dirty="0" smtClean="0">
                <a:ln/>
                <a:solidFill>
                  <a:schemeClr val="bg1">
                    <a:lumMod val="95000"/>
                  </a:schemeClr>
                </a:solidFill>
                <a:hlinkClick r:id="rId3"/>
              </a:rPr>
              <a:t>abinlib.ru/785-ekologiya-v-hudozhestvennoy-literature.html</a:t>
            </a:r>
            <a:endParaRPr lang="ru-RU" b="1" dirty="0" smtClean="0">
              <a:ln/>
              <a:solidFill>
                <a:schemeClr val="bg1">
                  <a:lumMod val="95000"/>
                </a:schemeClr>
              </a:solidFill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b="1" dirty="0">
                <a:ln/>
                <a:solidFill>
                  <a:schemeClr val="bg1">
                    <a:lumMod val="95000"/>
                  </a:schemeClr>
                </a:solidFill>
                <a:hlinkClick r:id="rId4"/>
              </a:rPr>
              <a:t>http://chitajka53.ru/pedagogam-roditelyam/spiski-literaturyi/tema-ekologii-v-xudozhestvennoj-literature</a:t>
            </a:r>
            <a:r>
              <a:rPr lang="en-US" b="1" dirty="0" smtClean="0">
                <a:ln/>
                <a:solidFill>
                  <a:schemeClr val="bg1">
                    <a:lumMod val="95000"/>
                  </a:schemeClr>
                </a:solidFill>
                <a:hlinkClick r:id="rId4"/>
              </a:rPr>
              <a:t>/</a:t>
            </a:r>
            <a:endParaRPr lang="ru-RU" b="1" dirty="0" smtClean="0">
              <a:ln/>
              <a:solidFill>
                <a:schemeClr val="bg1">
                  <a:lumMod val="95000"/>
                </a:schemeClr>
              </a:solidFill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b="1" dirty="0">
                <a:ln/>
                <a:solidFill>
                  <a:schemeClr val="bg1">
                    <a:lumMod val="95000"/>
                  </a:schemeClr>
                </a:solidFill>
                <a:hlinkClick r:id="rId5"/>
              </a:rPr>
              <a:t>https://</a:t>
            </a:r>
            <a:r>
              <a:rPr lang="en-US" b="1" dirty="0" smtClean="0">
                <a:ln/>
                <a:solidFill>
                  <a:schemeClr val="bg1">
                    <a:lumMod val="95000"/>
                  </a:schemeClr>
                </a:solidFill>
                <a:hlinkClick r:id="rId5"/>
              </a:rPr>
              <a:t>nauka.club/literatura/problema-ekologii-argumenty.html</a:t>
            </a:r>
            <a:endParaRPr lang="ru-RU" b="1" dirty="0" smtClean="0">
              <a:ln/>
              <a:solidFill>
                <a:schemeClr val="bg1">
                  <a:lumMod val="95000"/>
                </a:schemeClr>
              </a:solidFill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ru-RU" b="1" dirty="0">
              <a:ln/>
            </a:endParaRPr>
          </a:p>
        </p:txBody>
      </p:sp>
    </p:spTree>
    <p:extLst>
      <p:ext uri="{BB962C8B-B14F-4D97-AF65-F5344CB8AC3E}">
        <p14:creationId xmlns:p14="http://schemas.microsoft.com/office/powerpoint/2010/main" val="12109818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3000">
        <p:fade/>
      </p:transition>
    </mc:Choice>
    <mc:Fallback>
      <p:transition spd="med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260648"/>
            <a:ext cx="8496944" cy="720080"/>
          </a:xfrm>
        </p:spPr>
        <p:txBody>
          <a:bodyPr>
            <a:noAutofit/>
          </a:bodyPr>
          <a:lstStyle/>
          <a:p>
            <a:pPr fontAlgn="base"/>
            <a:r>
              <a:rPr lang="ru-RU" sz="2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Текст гимна «Мы Природы дети. </a:t>
            </a:r>
            <a:br>
              <a:rPr lang="ru-RU" sz="2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И защитники твои». </a:t>
            </a:r>
            <a:r>
              <a:rPr lang="ru-RU" sz="2800" b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Звенислава</a:t>
            </a:r>
            <a:r>
              <a:rPr lang="ru-RU" sz="2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Юртова</a:t>
            </a:r>
            <a:endParaRPr lang="ru-RU" sz="28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23528" y="980728"/>
            <a:ext cx="5256584" cy="5877272"/>
          </a:xfrm>
        </p:spPr>
        <p:txBody>
          <a:bodyPr numCol="1">
            <a:noAutofit/>
          </a:bodyPr>
          <a:lstStyle/>
          <a:p>
            <a:pPr algn="just" fontAlgn="base">
              <a:buNone/>
            </a:pP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 Планета-Матушка наша, цвети ярче!</a:t>
            </a:r>
          </a:p>
          <a:p>
            <a:pPr algn="just" fontAlgn="base">
              <a:buNone/>
            </a:pP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Рисуй ручьями, дождями звени звонче,</a:t>
            </a:r>
          </a:p>
          <a:p>
            <a:pPr algn="just" fontAlgn="base">
              <a:buNone/>
            </a:pP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Смелей отпускай пернатых шумные стаи,</a:t>
            </a:r>
          </a:p>
          <a:p>
            <a:pPr algn="just" fontAlgn="base">
              <a:buNone/>
            </a:pP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Они же как дети, земные мы с ними созданья.</a:t>
            </a:r>
          </a:p>
          <a:p>
            <a:pPr algn="just" fontAlgn="base">
              <a:buNone/>
            </a:pP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Все тянемся к солнцу, как лес молодой к свету,</a:t>
            </a:r>
          </a:p>
          <a:p>
            <a:pPr algn="just" fontAlgn="base">
              <a:buNone/>
            </a:pP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Зимой засыпаем и вновь пробуждаемся к лету.</a:t>
            </a:r>
          </a:p>
          <a:p>
            <a:pPr algn="just" fontAlgn="base">
              <a:buNone/>
            </a:pP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Граждане мира, Земли мы одной дети.</a:t>
            </a:r>
          </a:p>
          <a:p>
            <a:pPr algn="just" fontAlgn="base">
              <a:buNone/>
            </a:pP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Она беззащитна, а мы за нее в ответе.</a:t>
            </a:r>
          </a:p>
          <a:p>
            <a:pPr algn="just" fontAlgn="base">
              <a:buNone/>
            </a:pPr>
            <a:r>
              <a:rPr lang="ru-RU" sz="1400" b="1" i="1" dirty="0" smtClean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14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Припев:</a:t>
            </a:r>
          </a:p>
          <a:p>
            <a:pPr algn="just" fontAlgn="base">
              <a:buNone/>
            </a:pPr>
            <a:r>
              <a:rPr lang="ru-RU" sz="1400" b="1" i="1" dirty="0" smtClean="0">
                <a:latin typeface="Times New Roman" pitchFamily="18" charset="0"/>
                <a:cs typeface="Times New Roman" pitchFamily="18" charset="0"/>
              </a:rPr>
              <a:t>Для Земли зеленый лес, голубые реки,</a:t>
            </a:r>
          </a:p>
          <a:p>
            <a:pPr algn="just" fontAlgn="base">
              <a:buNone/>
            </a:pPr>
            <a:r>
              <a:rPr lang="ru-RU" sz="1400" b="1" i="1" dirty="0" smtClean="0">
                <a:latin typeface="Times New Roman" pitchFamily="18" charset="0"/>
                <a:cs typeface="Times New Roman" pitchFamily="18" charset="0"/>
              </a:rPr>
              <a:t>Эти горы до небес от беды оградим.</a:t>
            </a:r>
          </a:p>
          <a:p>
            <a:pPr algn="just" fontAlgn="base">
              <a:buNone/>
            </a:pPr>
            <a:r>
              <a:rPr lang="ru-RU" sz="1400" b="1" i="1" dirty="0" smtClean="0">
                <a:latin typeface="Times New Roman" pitchFamily="18" charset="0"/>
                <a:cs typeface="Times New Roman" pitchFamily="18" charset="0"/>
              </a:rPr>
              <a:t>Ростом пусть не велики, за тебя в ответе.</a:t>
            </a:r>
          </a:p>
          <a:p>
            <a:pPr algn="just" fontAlgn="base">
              <a:buNone/>
            </a:pPr>
            <a:r>
              <a:rPr lang="ru-RU" sz="1400" b="1" i="1" dirty="0" smtClean="0">
                <a:latin typeface="Times New Roman" pitchFamily="18" charset="0"/>
                <a:cs typeface="Times New Roman" pitchFamily="18" charset="0"/>
              </a:rPr>
              <a:t>Мы Природы дети и защитники твои.</a:t>
            </a:r>
          </a:p>
          <a:p>
            <a:pPr algn="just" fontAlgn="base">
              <a:buNone/>
            </a:pPr>
            <a:r>
              <a:rPr lang="ru-RU" sz="800" b="1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 algn="just" fontAlgn="base">
              <a:buNone/>
            </a:pP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Природа наш дом, мы его сбережем вместе,</a:t>
            </a:r>
          </a:p>
          <a:p>
            <a:pPr algn="just" fontAlgn="base">
              <a:buNone/>
            </a:pP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А вместе, как правило, жить и любить интересней.</a:t>
            </a:r>
          </a:p>
          <a:p>
            <a:pPr algn="just" fontAlgn="base">
              <a:buNone/>
            </a:pP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Мы нашу любовь сквозь года пронесем славно,</a:t>
            </a:r>
          </a:p>
          <a:p>
            <a:pPr algn="just" fontAlgn="base">
              <a:buNone/>
            </a:pP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И дети Планеты всегда будут помнить о главном!</a:t>
            </a:r>
          </a:p>
          <a:p>
            <a:pPr algn="just" fontAlgn="base">
              <a:buNone/>
            </a:pP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Мы части священной и чистой Земли, она слышит.</a:t>
            </a:r>
          </a:p>
          <a:p>
            <a:pPr algn="just" fontAlgn="base">
              <a:buNone/>
            </a:pP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Пусть наша родная планета легко дышит.</a:t>
            </a:r>
          </a:p>
          <a:p>
            <a:pPr algn="just" fontAlgn="base">
              <a:buNone/>
            </a:pP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Нам дарит прекрасные светлые дни жизни,</a:t>
            </a:r>
          </a:p>
          <a:p>
            <a:pPr algn="just" fontAlgn="base">
              <a:buNone/>
            </a:pP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Мы ей благодарны </a:t>
            </a:r>
          </a:p>
        </p:txBody>
      </p:sp>
      <p:pic>
        <p:nvPicPr>
          <p:cNvPr id="5" name="Picture 2" descr="54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9728" y="3165627"/>
            <a:ext cx="4582892" cy="219978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2D0F1-1D56-46E9-A648-99F77352362E}" type="slidenum">
              <a:rPr lang="ru-RU" smtClean="0"/>
              <a:pPr/>
              <a:t>22</a:t>
            </a:fld>
            <a:endParaRPr lang="ru-RU"/>
          </a:p>
        </p:txBody>
      </p:sp>
      <p:sp>
        <p:nvSpPr>
          <p:cNvPr id="7" name="Нижний колонтитул 6"/>
          <p:cNvSpPr>
            <a:spLocks noGrp="1"/>
          </p:cNvSpPr>
          <p:nvPr>
            <p:ph type="ftr" sz="quarter" idx="11"/>
          </p:nvPr>
        </p:nvSpPr>
        <p:spPr>
          <a:xfrm>
            <a:off x="1979712" y="6283614"/>
            <a:ext cx="6840760" cy="476250"/>
          </a:xfrm>
        </p:spPr>
        <p:txBody>
          <a:bodyPr/>
          <a:lstStyle/>
          <a:p>
            <a:r>
              <a:rPr lang="ru-RU" smtClean="0"/>
              <a:t>Капля Л.А., зав. ШБ МОУ "Разуменская СОШ №3"</a:t>
            </a:r>
            <a:endParaRPr lang="ru-RU" dirty="0"/>
          </a:p>
        </p:txBody>
      </p:sp>
      <p:pic>
        <p:nvPicPr>
          <p:cNvPr id="8" name="Picture 4" descr="http://xn--b1addsudthb7h.xn--p1ai/wp-content/uploads/2015/05/IMG_2099-e143144086835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32192" y="1063119"/>
            <a:ext cx="2699792" cy="202484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723065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3000">
        <p:fade/>
      </p:transition>
    </mc:Choice>
    <mc:Fallback>
      <p:transition spd="med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Капля Л.А., зав. ШБ МОУ "Разуменская СОШ №3"</a:t>
            </a:r>
            <a:endParaRPr lang="ru-RU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F29E35-8997-4DB1-91E8-0A287492C47A}" type="slidenum">
              <a:rPr lang="ru-RU" smtClean="0"/>
              <a:pPr/>
              <a:t>23</a:t>
            </a:fld>
            <a:endParaRPr lang="ru-RU"/>
          </a:p>
        </p:txBody>
      </p:sp>
      <p:pic>
        <p:nvPicPr>
          <p:cNvPr id="84994" name="Picture 2" descr="http://www.neizvestniy-geniy.ru/images/works/photo/2016/06/1622478_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2" descr="http://mtdata.ru/u28/photo00F4/20300530012-0/original.jpg"/>
          <p:cNvPicPr>
            <a:picLocks noChangeAspect="1" noChangeArrowheads="1"/>
          </p:cNvPicPr>
          <p:nvPr/>
        </p:nvPicPr>
        <p:blipFill>
          <a:blip r:embed="rId3" cstate="print"/>
          <a:srcRect t="11125" r="10714" b="16772"/>
          <a:stretch>
            <a:fillRect/>
          </a:stretch>
        </p:blipFill>
        <p:spPr bwMode="auto">
          <a:xfrm flipH="1">
            <a:off x="0" y="332656"/>
            <a:ext cx="3203848" cy="383782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Прямоугольник 5"/>
          <p:cNvSpPr/>
          <p:nvPr/>
        </p:nvSpPr>
        <p:spPr>
          <a:xfrm rot="20956142">
            <a:off x="301161" y="2547310"/>
            <a:ext cx="9144000" cy="3911648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lnSpc>
                <a:spcPct val="150000"/>
              </a:lnSpc>
            </a:pPr>
            <a:r>
              <a:rPr lang="ru-RU" sz="8800" b="1" dirty="0" smtClean="0">
                <a:ln w="11430"/>
                <a:solidFill>
                  <a:schemeClr val="bg1">
                    <a:lumMod val="6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СОХРАНИМ ПЛАНЕТУ?!</a:t>
            </a:r>
            <a:endParaRPr lang="ru-RU" sz="8800" b="1" dirty="0">
              <a:ln w="11430"/>
              <a:solidFill>
                <a:schemeClr val="bg1">
                  <a:lumMod val="65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21000">
        <p:fade/>
      </p:transition>
    </mc:Choice>
    <mc:Fallback>
      <p:transition spd="med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set>
                                      <p:cBhvr>
                                        <p:cTn id="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theme/theme1.xml><?xml version="1.0" encoding="utf-8"?>
<a:theme xmlns:a="http://schemas.openxmlformats.org/drawingml/2006/main" name="День Победы_06">
  <a:themeElements>
    <a:clrScheme name="День Победы_06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800000"/>
      </a:hlink>
      <a:folHlink>
        <a:srgbClr val="FFCC99"/>
      </a:folHlink>
    </a:clrScheme>
    <a:fontScheme name="День Победы_06">
      <a:majorFont>
        <a:latin typeface="Times New Roman"/>
        <a:ea typeface=""/>
        <a:cs typeface="Times New Roman"/>
      </a:majorFont>
      <a:minorFont>
        <a:latin typeface="Times New Roman"/>
        <a:ea typeface=""/>
        <a:cs typeface="Times New Roma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День Победы_06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День Победы_06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День Победы_06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День Победы_06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День Победы_06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День Победы_06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День Победы_06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День Победы_06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День Победы_06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День Победы_06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День Победы_06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День Победы_06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День Победы_06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822B00"/>
        </a:hlink>
        <a:folHlink>
          <a:srgbClr val="FFA95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День Победы_06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800000"/>
        </a:hlink>
        <a:folHlink>
          <a:srgbClr val="FFCC9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2579</TotalTime>
  <Words>1034</Words>
  <Application>Microsoft Office PowerPoint</Application>
  <PresentationFormat>Экран (4:3)</PresentationFormat>
  <Paragraphs>232</Paragraphs>
  <Slides>23</Slides>
  <Notes>0</Notes>
  <HiddenSlides>0</HiddenSlides>
  <MMClips>4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7" baseType="lpstr">
      <vt:lpstr>Arial</vt:lpstr>
      <vt:lpstr>Calibri</vt:lpstr>
      <vt:lpstr>Times New Roman</vt:lpstr>
      <vt:lpstr>День Победы_06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Текст гимна «Мы Природы дети.  И защитники твои». Звенислава Юртова</vt:lpstr>
      <vt:lpstr>Презентация PowerPoint</vt:lpstr>
    </vt:vector>
  </TitlesOfParts>
  <Company>Hewlett-Packard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Елена</dc:creator>
  <cp:lastModifiedBy>Людмила</cp:lastModifiedBy>
  <cp:revision>98</cp:revision>
  <dcterms:created xsi:type="dcterms:W3CDTF">2013-03-16T20:41:41Z</dcterms:created>
  <dcterms:modified xsi:type="dcterms:W3CDTF">2021-09-03T21:15:15Z</dcterms:modified>
</cp:coreProperties>
</file>