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3"/>
  </p:notesMasterIdLst>
  <p:sldIdLst>
    <p:sldId id="293" r:id="rId2"/>
    <p:sldId id="294" r:id="rId3"/>
    <p:sldId id="279" r:id="rId4"/>
    <p:sldId id="291" r:id="rId5"/>
    <p:sldId id="276" r:id="rId6"/>
    <p:sldId id="277" r:id="rId7"/>
    <p:sldId id="273" r:id="rId8"/>
    <p:sldId id="281" r:id="rId9"/>
    <p:sldId id="286" r:id="rId10"/>
    <p:sldId id="292" r:id="rId11"/>
    <p:sldId id="295" r:id="rId12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3" d="100"/>
          <a:sy n="83" d="100"/>
        </p:scale>
        <p:origin x="-1426" y="-77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22A9616-7AD1-4101-BA45-3C597FA92EF7}" type="datetimeFigureOut">
              <a:rPr lang="ru-RU" smtClean="0"/>
              <a:t>14.04.2022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BACFFDF-6FC3-4A75-B842-51EA5836DFF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4363878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D36896-A01D-4E61-A900-9152E9242993}" type="datetimeFigureOut">
              <a:rPr lang="ru-RU" smtClean="0"/>
              <a:t>14.04.2022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A7B880-70BD-417C-8F00-A61390458BD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1421460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D36896-A01D-4E61-A900-9152E9242993}" type="datetimeFigureOut">
              <a:rPr lang="ru-RU" smtClean="0"/>
              <a:t>14.04.2022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A7B880-70BD-417C-8F00-A61390458BD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1955827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D36896-A01D-4E61-A900-9152E9242993}" type="datetimeFigureOut">
              <a:rPr lang="ru-RU" smtClean="0"/>
              <a:t>14.04.2022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A7B880-70BD-417C-8F00-A61390458BD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4924444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D36896-A01D-4E61-A900-9152E9242993}" type="datetimeFigureOut">
              <a:rPr lang="ru-RU" smtClean="0"/>
              <a:t>14.04.2022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A7B880-70BD-417C-8F00-A61390458BD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5340904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D36896-A01D-4E61-A900-9152E9242993}" type="datetimeFigureOut">
              <a:rPr lang="ru-RU" smtClean="0"/>
              <a:t>14.04.2022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A7B880-70BD-417C-8F00-A61390458BD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8115823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D36896-A01D-4E61-A900-9152E9242993}" type="datetimeFigureOut">
              <a:rPr lang="ru-RU" smtClean="0"/>
              <a:t>14.04.2022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A7B880-70BD-417C-8F00-A61390458BD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6893949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D36896-A01D-4E61-A900-9152E9242993}" type="datetimeFigureOut">
              <a:rPr lang="ru-RU" smtClean="0"/>
              <a:t>14.04.2022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A7B880-70BD-417C-8F00-A61390458BD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21883751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D36896-A01D-4E61-A900-9152E9242993}" type="datetimeFigureOut">
              <a:rPr lang="ru-RU" smtClean="0"/>
              <a:t>14.04.2022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A7B880-70BD-417C-8F00-A61390458BD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9763607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D36896-A01D-4E61-A900-9152E9242993}" type="datetimeFigureOut">
              <a:rPr lang="ru-RU" smtClean="0"/>
              <a:t>14.04.2022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A7B880-70BD-417C-8F00-A61390458BD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3048885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D36896-A01D-4E61-A900-9152E9242993}" type="datetimeFigureOut">
              <a:rPr lang="ru-RU" smtClean="0"/>
              <a:t>14.04.2022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A7B880-70BD-417C-8F00-A61390458BD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084055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D36896-A01D-4E61-A900-9152E9242993}" type="datetimeFigureOut">
              <a:rPr lang="ru-RU" smtClean="0"/>
              <a:t>14.04.2022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A7B880-70BD-417C-8F00-A61390458BD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8476896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5D36896-A01D-4E61-A900-9152E9242993}" type="datetimeFigureOut">
              <a:rPr lang="ru-RU" smtClean="0"/>
              <a:t>14.04.2022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0A7B880-70BD-417C-8F00-A61390458BD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2445469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7" Type="http://schemas.openxmlformats.org/officeDocument/2006/relationships/image" Target="../media/image6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5.jpeg"/><Relationship Id="rId5" Type="http://schemas.openxmlformats.org/officeDocument/2006/relationships/image" Target="../media/image4.jpeg"/><Relationship Id="rId4" Type="http://schemas.openxmlformats.org/officeDocument/2006/relationships/image" Target="../media/image3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1.png"/><Relationship Id="rId5" Type="http://schemas.openxmlformats.org/officeDocument/2006/relationships/image" Target="../media/image10.png"/><Relationship Id="rId4" Type="http://schemas.openxmlformats.org/officeDocument/2006/relationships/image" Target="../media/image9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15.png"/><Relationship Id="rId4" Type="http://schemas.openxmlformats.org/officeDocument/2006/relationships/image" Target="../media/image14.jpe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22.png"/><Relationship Id="rId3" Type="http://schemas.openxmlformats.org/officeDocument/2006/relationships/image" Target="../media/image17.jpeg"/><Relationship Id="rId7" Type="http://schemas.openxmlformats.org/officeDocument/2006/relationships/image" Target="../media/image21.pn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20.png"/><Relationship Id="rId5" Type="http://schemas.openxmlformats.org/officeDocument/2006/relationships/image" Target="../media/image19.jpeg"/><Relationship Id="rId4" Type="http://schemas.openxmlformats.org/officeDocument/2006/relationships/image" Target="../media/image18.jpeg"/><Relationship Id="rId9" Type="http://schemas.openxmlformats.org/officeDocument/2006/relationships/image" Target="../media/image23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28.png"/><Relationship Id="rId5" Type="http://schemas.openxmlformats.org/officeDocument/2006/relationships/image" Target="../media/image27.jpeg"/><Relationship Id="rId4" Type="http://schemas.openxmlformats.org/officeDocument/2006/relationships/image" Target="../media/image26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7" Type="http://schemas.openxmlformats.org/officeDocument/2006/relationships/image" Target="../media/image34.pn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33.jpeg"/><Relationship Id="rId5" Type="http://schemas.openxmlformats.org/officeDocument/2006/relationships/image" Target="../media/image32.png"/><Relationship Id="rId4" Type="http://schemas.openxmlformats.org/officeDocument/2006/relationships/image" Target="../media/image31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eg"/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7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png"/><Relationship Id="rId2" Type="http://schemas.openxmlformats.org/officeDocument/2006/relationships/image" Target="../media/image38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827584" y="0"/>
            <a:ext cx="7772400" cy="2808312"/>
          </a:xfrm>
        </p:spPr>
        <p:txBody>
          <a:bodyPr>
            <a:normAutofit/>
          </a:bodyPr>
          <a:lstStyle/>
          <a:p>
            <a:r>
              <a:rPr lang="ru-RU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Комплексность подхода к формированию программ экологического </a:t>
            </a:r>
            <a:r>
              <a:rPr lang="ru-RU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волонтерства</a:t>
            </a:r>
            <a:endParaRPr lang="ru-RU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79512" y="2924944"/>
            <a:ext cx="8712968" cy="1752600"/>
          </a:xfrm>
        </p:spPr>
        <p:txBody>
          <a:bodyPr>
            <a:normAutofit/>
          </a:bodyPr>
          <a:lstStyle/>
          <a:p>
            <a:r>
              <a:rPr lang="ru-RU" sz="2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Преподаватель Филиала СГПИ в г. Ессентуки </a:t>
            </a:r>
          </a:p>
          <a:p>
            <a:r>
              <a:rPr lang="ru-RU" sz="2400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Картушина</a:t>
            </a:r>
            <a:r>
              <a:rPr lang="ru-RU" sz="2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Людмила Евгеньевна</a:t>
            </a:r>
          </a:p>
          <a:p>
            <a:r>
              <a:rPr lang="ru-RU" sz="2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Куратор группы студентов-эко волонтеров Национального парка «Кисловодский»</a:t>
            </a:r>
            <a:endParaRPr lang="ru-RU" sz="24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5713815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260648"/>
            <a:ext cx="8229600" cy="5865515"/>
          </a:xfrm>
        </p:spPr>
        <p:txBody>
          <a:bodyPr>
            <a:normAutofit lnSpcReduction="10000"/>
          </a:bodyPr>
          <a:lstStyle/>
          <a:p>
            <a:pPr marL="0" indent="0" algn="ctr">
              <a:buNone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Комплексность подхода к формированию программ экологического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волонтерства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для студентов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Филиала СГПИ в г. Ессентуки заключается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 сбалансированном сочетании </a:t>
            </a:r>
            <a:r>
              <a:rPr lang="ru-RU" sz="40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практического, </a:t>
            </a:r>
            <a:endParaRPr lang="ru-RU" sz="4000" b="1" dirty="0" smtClean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ctr">
              <a:buNone/>
            </a:pPr>
            <a:r>
              <a:rPr lang="ru-RU" sz="40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образовательного </a:t>
            </a:r>
          </a:p>
          <a:p>
            <a:pPr marL="0" indent="0" algn="ctr">
              <a:buNone/>
            </a:pPr>
            <a:r>
              <a:rPr lang="ru-RU" sz="40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 </a:t>
            </a:r>
          </a:p>
          <a:p>
            <a:pPr marL="0" indent="0" algn="ctr">
              <a:buNone/>
            </a:pPr>
            <a:r>
              <a:rPr lang="ru-RU" sz="40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творческого </a:t>
            </a:r>
            <a:r>
              <a:rPr lang="ru-RU" sz="40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блоков</a:t>
            </a:r>
            <a:r>
              <a:rPr lang="ru-RU" sz="40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endParaRPr lang="ru-RU" sz="4000" dirty="0" smtClean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ctr">
              <a:buNone/>
            </a:pP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состоящих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из гибкой системы целенаправленных, взаимодополняющих мероприятий</a:t>
            </a:r>
          </a:p>
        </p:txBody>
      </p:sp>
    </p:spTree>
    <p:extLst>
      <p:ext uri="{BB962C8B-B14F-4D97-AF65-F5344CB8AC3E}">
        <p14:creationId xmlns:p14="http://schemas.microsoft.com/office/powerpoint/2010/main" val="427267260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0"/>
            <a:ext cx="4788024" cy="2204864"/>
          </a:xfrm>
        </p:spPr>
        <p:txBody>
          <a:bodyPr>
            <a:noAutofit/>
          </a:bodyPr>
          <a:lstStyle/>
          <a:p>
            <a:r>
              <a:rPr lang="ru-RU" sz="28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Образовательный блок Семинары и лекции на свежем воздухе </a:t>
            </a:r>
            <a:endParaRPr lang="ru-RU" sz="2800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0243" name="Picture 3" descr="C:\Users\про\Desktop\невинномысск семинар 20.12.19\Image00002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3" y="2564904"/>
            <a:ext cx="2935507" cy="20277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44" name="Picture 4" descr="C:\Users\про\Desktop\невинномысск семинар 20.12.19\Image00039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4" y="4722240"/>
            <a:ext cx="2935505" cy="20702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2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19234" y="4722240"/>
            <a:ext cx="3209174" cy="206767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4" name="Picture 2" descr="C:\Users\про\Desktop\ФОТО ВОЛОНТНР 2021\IMG_20210212_111317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91342" y="2590478"/>
            <a:ext cx="3064958" cy="19766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5" name="Picture 3" descr="C:\Users\про\Desktop\ФОТО ВОЛОНТНР 2021\IMG_20200911_103616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82504" y="188640"/>
            <a:ext cx="4084641" cy="19766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3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89319" y="2454621"/>
            <a:ext cx="2377827" cy="422500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37921621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4" y="86748"/>
            <a:ext cx="2279072" cy="46098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2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03848" y="67339"/>
            <a:ext cx="2527183" cy="370229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5" name="Picture 7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03648" y="2996952"/>
            <a:ext cx="2520280" cy="377186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9" name="Picture 11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33373" y="2945500"/>
            <a:ext cx="2290000" cy="382331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Picture 2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27909" y="132322"/>
            <a:ext cx="2093490" cy="36601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82207075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755560"/>
          </a:xfrm>
        </p:spPr>
        <p:txBody>
          <a:bodyPr>
            <a:normAutofit/>
          </a:bodyPr>
          <a:lstStyle/>
          <a:p>
            <a:r>
              <a:rPr lang="ru-RU" sz="28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Творческий блок</a:t>
            </a:r>
            <a:endParaRPr lang="ru-RU" sz="2800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170" name="Picture 2" descr="C:\Users\про\Desktop\невинномысск семинар 20.12.19\IMG_20191108_101839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576" y="692696"/>
            <a:ext cx="5256584" cy="316904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1" name="Picture 3" descr="C:\Users\про\Desktop\невинномысск семинар 20.12.19\IMG_20191108_101939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8152" y="3912960"/>
            <a:ext cx="5256584" cy="29198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2" name="Picture 4" descr="C:\Users\про\Desktop\невинномысск семинар 20.12.19\IMG_20191108_100524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28184" y="3861740"/>
            <a:ext cx="2189897" cy="297108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06424" y="692696"/>
            <a:ext cx="2189896" cy="309634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06758547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92696"/>
          </a:xfrm>
        </p:spPr>
        <p:txBody>
          <a:bodyPr>
            <a:normAutofit fontScale="90000"/>
          </a:bodyPr>
          <a:lstStyle/>
          <a:p>
            <a:r>
              <a:rPr lang="ru-RU" sz="28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</a:t>
            </a:r>
            <a:r>
              <a:rPr lang="ru-RU" sz="28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одкормка зимующих птиц в Национальном парке «Кисловодский» с осени до весны</a:t>
            </a:r>
            <a:endParaRPr lang="ru-RU" sz="2800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027" name="Picture 3" descr="C:\Users\про\Desktop\ФОТО ВОЛОНТНР 2021\IMG_20210122_112814_1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54161" y="757209"/>
            <a:ext cx="1852705" cy="28757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C:\Users\про\Desktop\ФОТО ВОЛОНТНР 2021\IMG_20210122_112526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56461" y="757209"/>
            <a:ext cx="1828048" cy="28757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1" name="Picture 7" descr="C:\Users\про\Desktop\ФОТО 2021 выпуск\IMG_20210122_112432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59945" y="3732946"/>
            <a:ext cx="1846921" cy="29970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2" name="Picture 8" descr="C:\Users\про\Desktop\ФОТО 2021 выпуск\IMG_20210122_112939_1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32060" y="3748915"/>
            <a:ext cx="1828048" cy="299594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0308" y="3763794"/>
            <a:ext cx="1940801" cy="296619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0307" y="430980"/>
            <a:ext cx="1940801" cy="314203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2" name="Picture 4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02652" y="3703546"/>
            <a:ext cx="1800323" cy="30866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3" name="Picture 5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74867" y="430980"/>
            <a:ext cx="1855892" cy="320465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94781837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565360" y="80284"/>
            <a:ext cx="2578640" cy="3311561"/>
          </a:xfrm>
        </p:spPr>
        <p:txBody>
          <a:bodyPr>
            <a:normAutofit/>
          </a:bodyPr>
          <a:lstStyle/>
          <a:p>
            <a:r>
              <a:rPr lang="ru-RU" sz="200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2000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098" name="Picture 2" descr="C:\Users\про\Desktop\невинномысск семинар 20.12.19\IMG_1504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4" y="188640"/>
            <a:ext cx="4464496" cy="28803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099" name="Picture 3" descr="C:\Users\про\Desktop\невинномысск семинар 20.12.19\IMG_1507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2680" y="4246677"/>
            <a:ext cx="3132347" cy="255084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0" name="Picture 4" descr="C:\Users\про\Desktop\невинномысск семинар 20.12.19\IMG_1508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16016" y="153232"/>
            <a:ext cx="4244347" cy="29157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2" name="Picture 6" descr="C:\Users\про\Desktop\невинномысск семинар 20.12.19\IMG_1511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71964" y="4293096"/>
            <a:ext cx="3193396" cy="250442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16256" y="3861048"/>
            <a:ext cx="2012099" cy="2936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Прямоугольник 2"/>
          <p:cNvSpPr/>
          <p:nvPr/>
        </p:nvSpPr>
        <p:spPr>
          <a:xfrm>
            <a:off x="107504" y="3118379"/>
            <a:ext cx="8820851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0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Самый </a:t>
            </a:r>
            <a:r>
              <a:rPr lang="ru-RU" sz="20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главный аспект </a:t>
            </a:r>
            <a:r>
              <a:rPr lang="ru-RU" sz="20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 </a:t>
            </a:r>
            <a:r>
              <a:rPr lang="ru-RU" sz="20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 эко </a:t>
            </a:r>
            <a:r>
              <a:rPr lang="ru-RU" sz="20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волонтёрской деятельности - формирование общечеловеческих качеств, доброго отношения ко всему живому, к окружающему миру</a:t>
            </a:r>
          </a:p>
        </p:txBody>
      </p:sp>
    </p:spTree>
    <p:extLst>
      <p:ext uri="{BB962C8B-B14F-4D97-AF65-F5344CB8AC3E}">
        <p14:creationId xmlns:p14="http://schemas.microsoft.com/office/powerpoint/2010/main" val="11233508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948263" y="4725144"/>
            <a:ext cx="1546449" cy="1043831"/>
          </a:xfrm>
        </p:spPr>
        <p:txBody>
          <a:bodyPr>
            <a:normAutofit/>
          </a:bodyPr>
          <a:lstStyle/>
          <a:p>
            <a:endParaRPr lang="ru-RU" sz="900" dirty="0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8112" y="332656"/>
            <a:ext cx="4032447" cy="1200044"/>
          </a:xfrm>
        </p:spPr>
        <p:txBody>
          <a:bodyPr>
            <a:noAutofit/>
          </a:bodyPr>
          <a:lstStyle/>
          <a:p>
            <a:pPr algn="ctr"/>
            <a:r>
              <a:rPr lang="ru-RU" sz="36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Практический блок</a:t>
            </a:r>
            <a:endParaRPr lang="ru-RU" sz="3600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2293" name="Picture 5" descr="C:\Users\про\Desktop\невинномысск семинар 20.12.19\IMG_20180914_101147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60232" y="131132"/>
            <a:ext cx="2304256" cy="33698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112" y="1844824"/>
            <a:ext cx="3754714" cy="260124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112" y="4567646"/>
            <a:ext cx="3754714" cy="222245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23928" y="3801457"/>
            <a:ext cx="3105438" cy="222245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82234" y="140723"/>
            <a:ext cx="2233981" cy="336028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91070" y="3801457"/>
            <a:ext cx="1979712" cy="298863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382856717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3" y="159923"/>
            <a:ext cx="5256585" cy="317348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Прямоугольник 2"/>
          <p:cNvSpPr/>
          <p:nvPr/>
        </p:nvSpPr>
        <p:spPr>
          <a:xfrm>
            <a:off x="5652120" y="180952"/>
            <a:ext cx="3323892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32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Ведем научную работу</a:t>
            </a:r>
            <a:endParaRPr lang="ru-RU" sz="3200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2715" y="3587416"/>
            <a:ext cx="5241373" cy="318382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96136" y="1442647"/>
            <a:ext cx="2919922" cy="532859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85705496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99792" y="3573017"/>
            <a:ext cx="6192688" cy="32126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4" y="116632"/>
            <a:ext cx="5184576" cy="337075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5148064" y="1653636"/>
            <a:ext cx="3995936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3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Лучшие из лучших</a:t>
            </a:r>
          </a:p>
        </p:txBody>
      </p:sp>
    </p:spTree>
    <p:extLst>
      <p:ext uri="{BB962C8B-B14F-4D97-AF65-F5344CB8AC3E}">
        <p14:creationId xmlns:p14="http://schemas.microsoft.com/office/powerpoint/2010/main" val="1522551455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6178698"/>
          </a:xfrm>
        </p:spPr>
        <p:txBody>
          <a:bodyPr>
            <a:noAutofit/>
          </a:bodyPr>
          <a:lstStyle/>
          <a:p>
            <a:r>
              <a:rPr lang="ru-RU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При корректной, личностно ориентированной организации волонтерская деятельность является действенной формой социализации. </a:t>
            </a:r>
            <a:r>
              <a:rPr lang="ru-RU" sz="3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3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3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Для студентов Филиала СГПИ, </a:t>
            </a:r>
            <a:r>
              <a:rPr lang="ru-RU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экологическое </a:t>
            </a:r>
            <a:r>
              <a:rPr lang="ru-RU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волонтерство</a:t>
            </a:r>
            <a:r>
              <a:rPr lang="ru-RU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– работа не ради денег и славы, а безвозмездно на благо природы и </a:t>
            </a:r>
            <a:r>
              <a:rPr lang="ru-RU" sz="3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общества-стала </a:t>
            </a:r>
            <a:r>
              <a:rPr lang="ru-RU" sz="36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потребностью души, неотъемлемой частью осознанной гражданской позиции и мировоззрения.</a:t>
            </a:r>
          </a:p>
        </p:txBody>
      </p:sp>
    </p:spTree>
    <p:extLst>
      <p:ext uri="{BB962C8B-B14F-4D97-AF65-F5344CB8AC3E}">
        <p14:creationId xmlns:p14="http://schemas.microsoft.com/office/powerpoint/2010/main" val="1514297830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1279</TotalTime>
  <Words>127</Words>
  <Application>Microsoft Office PowerPoint</Application>
  <PresentationFormat>Экран (4:3)</PresentationFormat>
  <Paragraphs>18</Paragraphs>
  <Slides>11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11</vt:i4>
      </vt:variant>
    </vt:vector>
  </HeadingPairs>
  <TitlesOfParts>
    <vt:vector size="12" baseType="lpstr">
      <vt:lpstr>Тема Office</vt:lpstr>
      <vt:lpstr>Комплексность подхода к формированию программ экологического волонтерства</vt:lpstr>
      <vt:lpstr>Презентация PowerPoint</vt:lpstr>
      <vt:lpstr>Образовательный блок Семинары и лекции на свежем воздухе </vt:lpstr>
      <vt:lpstr>Презентация PowerPoint</vt:lpstr>
      <vt:lpstr>Творческий блок</vt:lpstr>
      <vt:lpstr>Подкормка зимующих птиц в Национальном парке «Кисловодский» с осени до весны</vt:lpstr>
      <vt:lpstr>.</vt:lpstr>
      <vt:lpstr>Презентация PowerPoint</vt:lpstr>
      <vt:lpstr>Презентация PowerPoint</vt:lpstr>
      <vt:lpstr>Презентация PowerPoint</vt:lpstr>
      <vt:lpstr>При корректной, личностно ориентированной организации волонтерская деятельность является действенной формой социализации.  Для студентов Филиала СГПИ, экологическое волонтерство – работа не ради денег и славы, а безвозмездно на благо природы и общества-стала потребностью души, неотъемлемой частью осознанной гражданской позиции и мировоззрения.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про</dc:creator>
  <cp:lastModifiedBy>про</cp:lastModifiedBy>
  <cp:revision>174</cp:revision>
  <dcterms:created xsi:type="dcterms:W3CDTF">2019-08-06T15:38:31Z</dcterms:created>
  <dcterms:modified xsi:type="dcterms:W3CDTF">2022-04-13T22:47:48Z</dcterms:modified>
</cp:coreProperties>
</file>