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  <a:srgbClr val="CC66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41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587F23-4662-4427-81CA-8618410EFF72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F734F9-1E01-44F2-8913-7C5240526B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9116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734F9-1E01-44F2-8913-7C5240526B1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522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Для работы нам понадобятся:</a:t>
            </a:r>
          </a:p>
          <a:p>
            <a:r>
              <a:rPr lang="ru-RU" dirty="0"/>
              <a:t>рамочка со стеклом;</a:t>
            </a:r>
          </a:p>
          <a:p>
            <a:r>
              <a:rPr lang="ru-RU" dirty="0"/>
              <a:t>универсальная салфетка;</a:t>
            </a:r>
          </a:p>
          <a:p>
            <a:r>
              <a:rPr lang="ru-RU" dirty="0"/>
              <a:t>лист белой бумаги А4;</a:t>
            </a:r>
          </a:p>
          <a:p>
            <a:r>
              <a:rPr lang="ru-RU" dirty="0"/>
              <a:t>цветная шерсть разных цветов и оттенков;</a:t>
            </a:r>
          </a:p>
          <a:p>
            <a:r>
              <a:rPr lang="ru-RU" dirty="0"/>
              <a:t>ножницы;</a:t>
            </a:r>
          </a:p>
          <a:p>
            <a:r>
              <a:rPr lang="ru-RU" dirty="0"/>
              <a:t>пинцет.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734F9-1E01-44F2-8913-7C5240526B1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7982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734F9-1E01-44F2-8913-7C5240526B1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18384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734F9-1E01-44F2-8913-7C5240526B1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3335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734F9-1E01-44F2-8913-7C5240526B1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4912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734F9-1E01-44F2-8913-7C5240526B1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26260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734F9-1E01-44F2-8913-7C5240526B1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49611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734F9-1E01-44F2-8913-7C5240526B1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88167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734F9-1E01-44F2-8913-7C5240526B1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70084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734F9-1E01-44F2-8913-7C5240526B1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22281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734F9-1E01-44F2-8913-7C5240526B1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40527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734F9-1E01-44F2-8913-7C5240526B1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9601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734F9-1E01-44F2-8913-7C5240526B10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9925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734F9-1E01-44F2-8913-7C5240526B10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0004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734F9-1E01-44F2-8913-7C5240526B10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09471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Посыпаем берёзу и землю нарезанной шерстью.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734F9-1E01-44F2-8913-7C5240526B10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9562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734F9-1E01-44F2-8913-7C5240526B10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20432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Готовую картину оформляем в рамку.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734F9-1E01-44F2-8913-7C5240526B10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386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19BF4483-B65F-4E8E-B827-9E74C00C6928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31F0E465-826E-4C6F-A149-234ECA061BC5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5969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4483-B65F-4E8E-B827-9E74C00C6928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0E465-826E-4C6F-A149-234ECA061B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760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4483-B65F-4E8E-B827-9E74C00C6928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0E465-826E-4C6F-A149-234ECA061BC5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3155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4483-B65F-4E8E-B827-9E74C00C6928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0E465-826E-4C6F-A149-234ECA061B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255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4483-B65F-4E8E-B827-9E74C00C6928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0E465-826E-4C6F-A149-234ECA061BC5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6637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4483-B65F-4E8E-B827-9E74C00C6928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0E465-826E-4C6F-A149-234ECA061BC5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6146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4483-B65F-4E8E-B827-9E74C00C6928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0E465-826E-4C6F-A149-234ECA061B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6896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4483-B65F-4E8E-B827-9E74C00C6928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0E465-826E-4C6F-A149-234ECA061BC5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5440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4483-B65F-4E8E-B827-9E74C00C6928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0E465-826E-4C6F-A149-234ECA061B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5906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4483-B65F-4E8E-B827-9E74C00C6928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0E465-826E-4C6F-A149-234ECA061B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564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4483-B65F-4E8E-B827-9E74C00C6928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0E465-826E-4C6F-A149-234ECA061BC5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88614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4483-B65F-4E8E-B827-9E74C00C6928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0E465-826E-4C6F-A149-234ECA061BC5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23703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4483-B65F-4E8E-B827-9E74C00C6928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0E465-826E-4C6F-A149-234ECA061B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9249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4483-B65F-4E8E-B827-9E74C00C6928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0E465-826E-4C6F-A149-234ECA061BC5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29035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4483-B65F-4E8E-B827-9E74C00C6928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0E465-826E-4C6F-A149-234ECA061BC5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10804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4483-B65F-4E8E-B827-9E74C00C6928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0E465-826E-4C6F-A149-234ECA061BC5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02884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4483-B65F-4E8E-B827-9E74C00C6928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0E465-826E-4C6F-A149-234ECA061BC5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6698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5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9BF4483-B65F-4E8E-B827-9E74C00C6928}" type="datetimeFigureOut">
              <a:rPr lang="ru-RU" smtClean="0"/>
              <a:t>17.11.2023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1F0E465-826E-4C6F-A149-234ECA061B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1850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E0CB8DC-F006-43CE-9C43-713F1089F23D}"/>
              </a:ext>
            </a:extLst>
          </p:cNvPr>
          <p:cNvSpPr/>
          <p:nvPr/>
        </p:nvSpPr>
        <p:spPr>
          <a:xfrm>
            <a:off x="6236370" y="951398"/>
            <a:ext cx="509896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/>
            <a:r>
              <a:rPr lang="ru-RU" sz="3600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Мастер-класс  по изготовлению</a:t>
            </a:r>
          </a:p>
          <a:p>
            <a:pPr lvl="0" algn="ctr" defTabSz="914400"/>
            <a:r>
              <a:rPr lang="ru-RU" sz="3600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картины «Осень»</a:t>
            </a:r>
          </a:p>
          <a:p>
            <a:pPr lvl="0" algn="ctr" defTabSz="914400"/>
            <a:r>
              <a:rPr lang="ru-RU" sz="3600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 в технике</a:t>
            </a:r>
          </a:p>
          <a:p>
            <a:pPr lvl="0" algn="ctr" defTabSz="914400"/>
            <a:r>
              <a:rPr lang="ru-RU" sz="3600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«Шерстяная живопись»</a:t>
            </a:r>
          </a:p>
          <a:p>
            <a:pPr lvl="0" algn="ctr" defTabSz="914400"/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Подготовила педагог дополнительного образования, ВКК </a:t>
            </a:r>
          </a:p>
          <a:p>
            <a:pPr lvl="0" algn="ctr" defTabSz="914400"/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МБУДО «Подгоренский Дом детства и юношества»</a:t>
            </a:r>
          </a:p>
          <a:p>
            <a:pPr lvl="0" algn="ctr" defTabSz="914400"/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Кульбакина Елена Александровна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1BBBC25-1B36-483F-B1D2-3032559A70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860195"/>
            <a:ext cx="5257800" cy="428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3759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3A8C231-FF07-4CF1-BCE7-EC4B1C97C2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096" y="703613"/>
            <a:ext cx="5683926" cy="4429593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04022C3-0FBE-45F2-A9B9-FED40CDC2745}"/>
              </a:ext>
            </a:extLst>
          </p:cNvPr>
          <p:cNvSpPr/>
          <p:nvPr/>
        </p:nvSpPr>
        <p:spPr>
          <a:xfrm>
            <a:off x="821094" y="871184"/>
            <a:ext cx="4572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rgbClr val="993300"/>
                </a:solidFill>
              </a:rPr>
              <a:t>Для работы нам понадобится:</a:t>
            </a:r>
          </a:p>
          <a:p>
            <a:pPr lvl="0"/>
            <a:r>
              <a:rPr lang="ru-RU" sz="2400" dirty="0">
                <a:solidFill>
                  <a:srgbClr val="993300"/>
                </a:solidFill>
              </a:rPr>
              <a:t>- рамочка со стеклом;</a:t>
            </a:r>
          </a:p>
          <a:p>
            <a:pPr lvl="0"/>
            <a:r>
              <a:rPr lang="ru-RU" sz="2400" dirty="0">
                <a:solidFill>
                  <a:srgbClr val="993300"/>
                </a:solidFill>
              </a:rPr>
              <a:t>-универсальная салфетка;</a:t>
            </a:r>
          </a:p>
          <a:p>
            <a:pPr lvl="0"/>
            <a:r>
              <a:rPr lang="ru-RU" sz="2400" dirty="0">
                <a:solidFill>
                  <a:srgbClr val="993300"/>
                </a:solidFill>
              </a:rPr>
              <a:t>-лист белой бумаги А4;</a:t>
            </a:r>
          </a:p>
          <a:p>
            <a:pPr lvl="0"/>
            <a:r>
              <a:rPr lang="ru-RU" sz="2400" dirty="0">
                <a:solidFill>
                  <a:srgbClr val="993300"/>
                </a:solidFill>
              </a:rPr>
              <a:t>-цветная шерсть разных цветов и оттенков;</a:t>
            </a:r>
          </a:p>
          <a:p>
            <a:pPr lvl="0"/>
            <a:r>
              <a:rPr lang="ru-RU" sz="2400" dirty="0">
                <a:solidFill>
                  <a:srgbClr val="993300"/>
                </a:solidFill>
              </a:rPr>
              <a:t>-ножницы;</a:t>
            </a:r>
          </a:p>
          <a:p>
            <a:pPr lvl="0"/>
            <a:r>
              <a:rPr lang="ru-RU" sz="2400" dirty="0">
                <a:solidFill>
                  <a:srgbClr val="993300"/>
                </a:solidFill>
              </a:rPr>
              <a:t>-карандаш;</a:t>
            </a:r>
          </a:p>
          <a:p>
            <a:pPr lvl="0"/>
            <a:r>
              <a:rPr lang="ru-RU" sz="2400" dirty="0">
                <a:solidFill>
                  <a:srgbClr val="993300"/>
                </a:solidFill>
              </a:rPr>
              <a:t>-пинцет.</a:t>
            </a:r>
          </a:p>
        </p:txBody>
      </p:sp>
    </p:spTree>
    <p:extLst>
      <p:ext uri="{BB962C8B-B14F-4D97-AF65-F5344CB8AC3E}">
        <p14:creationId xmlns:p14="http://schemas.microsoft.com/office/powerpoint/2010/main" val="3989469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55D61A5-ED88-4C06-B9E8-7FD46EA8E13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57" t="24645" r="12897" b="9917"/>
          <a:stretch/>
        </p:blipFill>
        <p:spPr>
          <a:xfrm>
            <a:off x="3245708" y="856734"/>
            <a:ext cx="5568779" cy="401185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993E348-E63F-40FD-BBE1-09D5F6A01E3F}"/>
              </a:ext>
            </a:extLst>
          </p:cNvPr>
          <p:cNvSpPr/>
          <p:nvPr/>
        </p:nvSpPr>
        <p:spPr>
          <a:xfrm>
            <a:off x="1482811" y="5190008"/>
            <a:ext cx="96300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993300"/>
                </a:solidFill>
              </a:rPr>
              <a:t>Рисуем эскиз для будущей картины на листе А4 простым карандашом.</a:t>
            </a:r>
          </a:p>
        </p:txBody>
      </p:sp>
    </p:spTree>
    <p:extLst>
      <p:ext uri="{BB962C8B-B14F-4D97-AF65-F5344CB8AC3E}">
        <p14:creationId xmlns:p14="http://schemas.microsoft.com/office/powerpoint/2010/main" val="3947664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0D222C5-B100-4572-9A9A-B66DC0B39D7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4" t="10691" r="4266" b="10391"/>
          <a:stretch/>
        </p:blipFill>
        <p:spPr>
          <a:xfrm>
            <a:off x="2944844" y="766119"/>
            <a:ext cx="6141489" cy="398711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BC53E07-1487-4B89-9666-1BAAA6CBDC2B}"/>
              </a:ext>
            </a:extLst>
          </p:cNvPr>
          <p:cNvSpPr/>
          <p:nvPr/>
        </p:nvSpPr>
        <p:spPr>
          <a:xfrm>
            <a:off x="2395330" y="5257111"/>
            <a:ext cx="88756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993300"/>
                </a:solidFill>
              </a:rPr>
              <a:t>Сверху рисунка укладываем универсальную салфетку.</a:t>
            </a:r>
          </a:p>
        </p:txBody>
      </p:sp>
    </p:spTree>
    <p:extLst>
      <p:ext uri="{BB962C8B-B14F-4D97-AF65-F5344CB8AC3E}">
        <p14:creationId xmlns:p14="http://schemas.microsoft.com/office/powerpoint/2010/main" val="133128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8CB12DC-32AC-4DBC-AAF5-FED84DC6E8E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98" b="10000"/>
          <a:stretch/>
        </p:blipFill>
        <p:spPr>
          <a:xfrm>
            <a:off x="1064754" y="806116"/>
            <a:ext cx="4569431" cy="382604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D19BEBD-39C8-45CA-9711-F1E1B04DEAA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73" t="11754" r="11899" b="18070"/>
          <a:stretch/>
        </p:blipFill>
        <p:spPr>
          <a:xfrm>
            <a:off x="6096000" y="806116"/>
            <a:ext cx="5031245" cy="382604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1F5DE94-C138-4549-86F2-0375B28CF5AF}"/>
              </a:ext>
            </a:extLst>
          </p:cNvPr>
          <p:cNvSpPr/>
          <p:nvPr/>
        </p:nvSpPr>
        <p:spPr>
          <a:xfrm>
            <a:off x="1570383" y="4998657"/>
            <a:ext cx="64038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993300"/>
                </a:solidFill>
              </a:rPr>
              <a:t>Смешиваем голубую и белую шерсть.</a:t>
            </a:r>
          </a:p>
        </p:txBody>
      </p:sp>
    </p:spTree>
    <p:extLst>
      <p:ext uri="{BB962C8B-B14F-4D97-AF65-F5344CB8AC3E}">
        <p14:creationId xmlns:p14="http://schemas.microsoft.com/office/powerpoint/2010/main" val="2806466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7C164F3-01C4-46F2-9A63-48666E81850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09" t="33158" r="6388"/>
          <a:stretch/>
        </p:blipFill>
        <p:spPr>
          <a:xfrm>
            <a:off x="1190906" y="962526"/>
            <a:ext cx="4847429" cy="382604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B8C2E01-B91C-45E4-8229-68C5CAE500B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73" t="10702" r="17149" b="15264"/>
          <a:stretch/>
        </p:blipFill>
        <p:spPr>
          <a:xfrm>
            <a:off x="6153666" y="944863"/>
            <a:ext cx="4847429" cy="3826042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7B70F11-A26A-49BD-8A65-74EE3629B318}"/>
              </a:ext>
            </a:extLst>
          </p:cNvPr>
          <p:cNvSpPr/>
          <p:nvPr/>
        </p:nvSpPr>
        <p:spPr>
          <a:xfrm>
            <a:off x="1997765" y="4974392"/>
            <a:ext cx="91042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993300"/>
                </a:solidFill>
              </a:rPr>
              <a:t>Разрезаем пополам смешанную массу шерсти и перемешиваем.</a:t>
            </a:r>
          </a:p>
        </p:txBody>
      </p:sp>
    </p:spTree>
    <p:extLst>
      <p:ext uri="{BB962C8B-B14F-4D97-AF65-F5344CB8AC3E}">
        <p14:creationId xmlns:p14="http://schemas.microsoft.com/office/powerpoint/2010/main" val="41536609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64E9967-7B19-4EDA-8F58-B3BD3AE0545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7" t="12612" r="4175" b="7508"/>
          <a:stretch/>
        </p:blipFill>
        <p:spPr>
          <a:xfrm>
            <a:off x="2778494" y="782594"/>
            <a:ext cx="6186702" cy="3978876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624F2D5-482A-41DB-A0CB-5F6B09B96B09}"/>
              </a:ext>
            </a:extLst>
          </p:cNvPr>
          <p:cNvSpPr/>
          <p:nvPr/>
        </p:nvSpPr>
        <p:spPr>
          <a:xfrm>
            <a:off x="1013792" y="3188213"/>
            <a:ext cx="1023085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sz="2400" dirty="0">
                <a:solidFill>
                  <a:srgbClr val="993300"/>
                </a:solidFill>
              </a:rPr>
              <a:t>Начинаем работу с неба. На подготовленную поверхность выкладываем голубую шерсть, равномерно заполняя всю площадь в любом направлении. Возле линии горизонта немного </a:t>
            </a:r>
            <a:r>
              <a:rPr lang="ru-RU" sz="2400" dirty="0" err="1">
                <a:solidFill>
                  <a:srgbClr val="993300"/>
                </a:solidFill>
              </a:rPr>
              <a:t>засветляем</a:t>
            </a:r>
            <a:r>
              <a:rPr lang="ru-RU" sz="2400" dirty="0">
                <a:solidFill>
                  <a:srgbClr val="993300"/>
                </a:solidFill>
              </a:rPr>
              <a:t>, используя белую шерсть. </a:t>
            </a:r>
          </a:p>
        </p:txBody>
      </p:sp>
    </p:spTree>
    <p:extLst>
      <p:ext uri="{BB962C8B-B14F-4D97-AF65-F5344CB8AC3E}">
        <p14:creationId xmlns:p14="http://schemas.microsoft.com/office/powerpoint/2010/main" val="1794109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A54047B-46D4-46EA-A2D5-EEE5E72C6B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36" t="18499" r="16216" b="18919"/>
          <a:stretch/>
        </p:blipFill>
        <p:spPr>
          <a:xfrm>
            <a:off x="1357519" y="1342768"/>
            <a:ext cx="3964124" cy="301505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015A2B1-F3B8-49EF-93C5-97E9387CE32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61" t="11292" r="23943" b="31324"/>
          <a:stretch/>
        </p:blipFill>
        <p:spPr>
          <a:xfrm>
            <a:off x="6252519" y="1342768"/>
            <a:ext cx="3805881" cy="301505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C16D370-B0BF-4C40-8DE0-447395344FC8}"/>
              </a:ext>
            </a:extLst>
          </p:cNvPr>
          <p:cNvSpPr/>
          <p:nvPr/>
        </p:nvSpPr>
        <p:spPr>
          <a:xfrm>
            <a:off x="1798983" y="4750904"/>
            <a:ext cx="77486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993300"/>
                </a:solidFill>
              </a:rPr>
              <a:t>Для берегов смешиваем зелёную и рыжую шерсть.</a:t>
            </a:r>
          </a:p>
        </p:txBody>
      </p:sp>
    </p:spTree>
    <p:extLst>
      <p:ext uri="{BB962C8B-B14F-4D97-AF65-F5344CB8AC3E}">
        <p14:creationId xmlns:p14="http://schemas.microsoft.com/office/powerpoint/2010/main" val="19141464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F3262F4-2988-45E2-A5D1-CF4FC73489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616" y="714746"/>
            <a:ext cx="5679759" cy="424855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EACE595-FBA2-4FF6-BFCF-F7A726DE9374}"/>
              </a:ext>
            </a:extLst>
          </p:cNvPr>
          <p:cNvSpPr/>
          <p:nvPr/>
        </p:nvSpPr>
        <p:spPr>
          <a:xfrm>
            <a:off x="1331842" y="5181600"/>
            <a:ext cx="92036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993300"/>
                </a:solidFill>
              </a:rPr>
              <a:t>Отщипываем маленькими волокнами шерсть и укладываем по линии горизонта.</a:t>
            </a:r>
          </a:p>
        </p:txBody>
      </p:sp>
    </p:spTree>
    <p:extLst>
      <p:ext uri="{BB962C8B-B14F-4D97-AF65-F5344CB8AC3E}">
        <p14:creationId xmlns:p14="http://schemas.microsoft.com/office/powerpoint/2010/main" val="13979324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9475298-445C-4625-9FC1-9E2A8ADEE1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066" y="1013254"/>
            <a:ext cx="4250986" cy="317980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5A0ECD4-EC4D-4E3C-BCF1-A3448946DB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5573" y="1013254"/>
            <a:ext cx="4584128" cy="3179805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FC72FEB-4449-4972-AF0D-A196D74011BA}"/>
              </a:ext>
            </a:extLst>
          </p:cNvPr>
          <p:cNvSpPr/>
          <p:nvPr/>
        </p:nvSpPr>
        <p:spPr>
          <a:xfrm>
            <a:off x="1043608" y="4711148"/>
            <a:ext cx="100328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993300"/>
                </a:solidFill>
              </a:rPr>
              <a:t>Для водной глади  используем шерсть нескольких цветов: голубого, белого и серого. Её мы также перемешиваем, разрезаем пополам и опять взбиваем.</a:t>
            </a:r>
          </a:p>
        </p:txBody>
      </p:sp>
    </p:spTree>
    <p:extLst>
      <p:ext uri="{BB962C8B-B14F-4D97-AF65-F5344CB8AC3E}">
        <p14:creationId xmlns:p14="http://schemas.microsoft.com/office/powerpoint/2010/main" val="5072197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26636DD-AB35-43B6-8A7C-EC9C6EFF6BA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6" t="15255" r="3816" b="6427"/>
          <a:stretch/>
        </p:blipFill>
        <p:spPr>
          <a:xfrm>
            <a:off x="1332354" y="1048228"/>
            <a:ext cx="4596421" cy="291523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053947B-D343-441F-BB09-952B98F8CD1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5" t="14524" r="993" b="8570"/>
          <a:stretch/>
        </p:blipFill>
        <p:spPr>
          <a:xfrm>
            <a:off x="6026489" y="1044440"/>
            <a:ext cx="4833157" cy="291523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7930818-FCDB-433F-8057-27B6A1A2E656}"/>
              </a:ext>
            </a:extLst>
          </p:cNvPr>
          <p:cNvSpPr/>
          <p:nvPr/>
        </p:nvSpPr>
        <p:spPr>
          <a:xfrm>
            <a:off x="1332354" y="4595339"/>
            <a:ext cx="96802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993300"/>
                </a:solidFill>
              </a:rPr>
              <a:t>Заполняем речку и берега короткими волокнами шерсти.</a:t>
            </a:r>
          </a:p>
        </p:txBody>
      </p:sp>
    </p:spTree>
    <p:extLst>
      <p:ext uri="{BB962C8B-B14F-4D97-AF65-F5344CB8AC3E}">
        <p14:creationId xmlns:p14="http://schemas.microsoft.com/office/powerpoint/2010/main" val="35548761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C946790-DED2-4E9B-91FA-0BD6FCC48D5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9" r="10474" b="4851"/>
          <a:stretch/>
        </p:blipFill>
        <p:spPr>
          <a:xfrm rot="16200000">
            <a:off x="4236683" y="-98923"/>
            <a:ext cx="3836852" cy="5422616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1E3363A-80A8-40E1-A12B-1DE6DD7DB534}"/>
              </a:ext>
            </a:extLst>
          </p:cNvPr>
          <p:cNvSpPr/>
          <p:nvPr/>
        </p:nvSpPr>
        <p:spPr>
          <a:xfrm>
            <a:off x="1003853" y="4989443"/>
            <a:ext cx="10515600" cy="824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993300"/>
                </a:solidFill>
              </a:rPr>
              <a:t>Землю покрываем бежевым оттенком шерсти. При желании можно добавить небольшие зелёные кустики. </a:t>
            </a:r>
          </a:p>
        </p:txBody>
      </p:sp>
    </p:spTree>
    <p:extLst>
      <p:ext uri="{BB962C8B-B14F-4D97-AF65-F5344CB8AC3E}">
        <p14:creationId xmlns:p14="http://schemas.microsoft.com/office/powerpoint/2010/main" val="29601276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AF98FC-8260-4756-995A-D95782A41F9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6" t="10299" r="1496"/>
          <a:stretch/>
        </p:blipFill>
        <p:spPr>
          <a:xfrm>
            <a:off x="1265461" y="1399568"/>
            <a:ext cx="4384226" cy="330715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F38431B-2645-4839-8FF2-1BA14F931CA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1" r="4151"/>
          <a:stretch/>
        </p:blipFill>
        <p:spPr>
          <a:xfrm>
            <a:off x="6351815" y="1366027"/>
            <a:ext cx="4327072" cy="337742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6BA0F58-166C-4D81-B79E-6E2CC595820C}"/>
              </a:ext>
            </a:extLst>
          </p:cNvPr>
          <p:cNvSpPr/>
          <p:nvPr/>
        </p:nvSpPr>
        <p:spPr>
          <a:xfrm>
            <a:off x="906163" y="4975825"/>
            <a:ext cx="101243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993300"/>
                </a:solidFill>
              </a:rPr>
              <a:t>Вытягиваем тонкие прядки чёрного или серого цвета и выкладываем очертания ствола и веточек берёзы.</a:t>
            </a:r>
          </a:p>
        </p:txBody>
      </p:sp>
    </p:spTree>
    <p:extLst>
      <p:ext uri="{BB962C8B-B14F-4D97-AF65-F5344CB8AC3E}">
        <p14:creationId xmlns:p14="http://schemas.microsoft.com/office/powerpoint/2010/main" val="42270133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50B55AE-2B80-441B-9CAF-FB55CF76B9C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43" t="14285" r="29311" b="12619"/>
          <a:stretch/>
        </p:blipFill>
        <p:spPr>
          <a:xfrm>
            <a:off x="1333500" y="898069"/>
            <a:ext cx="3053682" cy="376498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0C862A2-E9FA-4A97-AC47-EACA3C538DB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14" t="29524" r="17378" b="15577"/>
          <a:stretch/>
        </p:blipFill>
        <p:spPr>
          <a:xfrm>
            <a:off x="4998087" y="898068"/>
            <a:ext cx="6033407" cy="37649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F4D049A-150C-4A3D-A1FD-B1C814657E91}"/>
              </a:ext>
            </a:extLst>
          </p:cNvPr>
          <p:cNvSpPr/>
          <p:nvPr/>
        </p:nvSpPr>
        <p:spPr>
          <a:xfrm>
            <a:off x="1178010" y="5036601"/>
            <a:ext cx="103055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993300"/>
                </a:solidFill>
              </a:rPr>
              <a:t>Для листвы  используем несколько цветов. Вытягиваем прядки средней толщины, скручиваем их в жгутики и мелко нарезаем.</a:t>
            </a:r>
          </a:p>
        </p:txBody>
      </p:sp>
    </p:spTree>
    <p:extLst>
      <p:ext uri="{BB962C8B-B14F-4D97-AF65-F5344CB8AC3E}">
        <p14:creationId xmlns:p14="http://schemas.microsoft.com/office/powerpoint/2010/main" val="17701102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E80EB37-C858-479B-AC76-25D95534C31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32" t="19167" r="12747" b="11905"/>
          <a:stretch/>
        </p:blipFill>
        <p:spPr>
          <a:xfrm>
            <a:off x="1269567" y="816123"/>
            <a:ext cx="4856701" cy="342930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5048CFC-668D-4049-92C0-96A2355FA9E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03" t="13096" r="7404" b="6786"/>
          <a:stretch/>
        </p:blipFill>
        <p:spPr>
          <a:xfrm>
            <a:off x="6368099" y="796713"/>
            <a:ext cx="4727122" cy="344675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B7DE850-09FD-4D44-8C22-8FE57CEF0593}"/>
              </a:ext>
            </a:extLst>
          </p:cNvPr>
          <p:cNvSpPr/>
          <p:nvPr/>
        </p:nvSpPr>
        <p:spPr>
          <a:xfrm>
            <a:off x="1680519" y="4578864"/>
            <a:ext cx="85261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993300"/>
                </a:solidFill>
              </a:rPr>
              <a:t>Посыпаем берёзу и землю мелко нарезанной шерстью.</a:t>
            </a:r>
          </a:p>
        </p:txBody>
      </p:sp>
    </p:spTree>
    <p:extLst>
      <p:ext uri="{BB962C8B-B14F-4D97-AF65-F5344CB8AC3E}">
        <p14:creationId xmlns:p14="http://schemas.microsoft.com/office/powerpoint/2010/main" val="1961570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1C46231-F408-4100-BFBE-7B4130DAF52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14207" r="18965" b="9313"/>
          <a:stretch/>
        </p:blipFill>
        <p:spPr>
          <a:xfrm rot="16200000">
            <a:off x="3891407" y="19286"/>
            <a:ext cx="4131131" cy="55947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BFBD583-8936-4205-86E3-B117ABB70A06}"/>
              </a:ext>
            </a:extLst>
          </p:cNvPr>
          <p:cNvSpPr/>
          <p:nvPr/>
        </p:nvSpPr>
        <p:spPr>
          <a:xfrm>
            <a:off x="956345" y="5276675"/>
            <a:ext cx="105134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993300"/>
                </a:solidFill>
              </a:rPr>
              <a:t> Для кустов скручиваем небольшие жгутики из коричневой шерсти.</a:t>
            </a:r>
          </a:p>
        </p:txBody>
      </p:sp>
    </p:spTree>
    <p:extLst>
      <p:ext uri="{BB962C8B-B14F-4D97-AF65-F5344CB8AC3E}">
        <p14:creationId xmlns:p14="http://schemas.microsoft.com/office/powerpoint/2010/main" val="21550931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0321EEC-DB58-454E-89B6-729C60C277C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04" t="16548" r="8650" b="6548"/>
          <a:stretch/>
        </p:blipFill>
        <p:spPr>
          <a:xfrm>
            <a:off x="3784439" y="742949"/>
            <a:ext cx="5833087" cy="418686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8060300-58C8-4490-8289-6B947832233B}"/>
              </a:ext>
            </a:extLst>
          </p:cNvPr>
          <p:cNvSpPr/>
          <p:nvPr/>
        </p:nvSpPr>
        <p:spPr>
          <a:xfrm>
            <a:off x="1411357" y="5198166"/>
            <a:ext cx="100981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993300"/>
                </a:solidFill>
              </a:rPr>
              <a:t>По желанию можно добавить клин птиц. Скручиваем жгутики чёрной шерсти, разрезаем и укладываем.</a:t>
            </a:r>
          </a:p>
        </p:txBody>
      </p:sp>
    </p:spTree>
    <p:extLst>
      <p:ext uri="{BB962C8B-B14F-4D97-AF65-F5344CB8AC3E}">
        <p14:creationId xmlns:p14="http://schemas.microsoft.com/office/powerpoint/2010/main" val="16586643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AC60F73-13FA-49AE-8182-6400A3C0567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" t="4204" r="2199" b="2703"/>
          <a:stretch/>
        </p:blipFill>
        <p:spPr>
          <a:xfrm>
            <a:off x="2951921" y="716693"/>
            <a:ext cx="6464309" cy="467335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B421A8A-000D-4D60-9443-53DDF9F5D52B}"/>
              </a:ext>
            </a:extLst>
          </p:cNvPr>
          <p:cNvSpPr/>
          <p:nvPr/>
        </p:nvSpPr>
        <p:spPr>
          <a:xfrm>
            <a:off x="3501026" y="5517399"/>
            <a:ext cx="50032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solidFill>
                  <a:srgbClr val="993300"/>
                </a:solidFill>
              </a:rPr>
              <a:t>Готовую картину оформляем в рамку.</a:t>
            </a:r>
          </a:p>
        </p:txBody>
      </p:sp>
    </p:spTree>
    <p:extLst>
      <p:ext uri="{BB962C8B-B14F-4D97-AF65-F5344CB8AC3E}">
        <p14:creationId xmlns:p14="http://schemas.microsoft.com/office/powerpoint/2010/main" val="38083310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603</TotalTime>
  <Words>327</Words>
  <Application>Microsoft Office PowerPoint</Application>
  <PresentationFormat>Широкоэкранный</PresentationFormat>
  <Paragraphs>64</Paragraphs>
  <Slides>18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Garamond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37</cp:revision>
  <dcterms:created xsi:type="dcterms:W3CDTF">2022-10-27T11:32:22Z</dcterms:created>
  <dcterms:modified xsi:type="dcterms:W3CDTF">2023-11-17T08:57:28Z</dcterms:modified>
</cp:coreProperties>
</file>