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7" r:id="rId7"/>
    <p:sldId id="263" r:id="rId8"/>
    <p:sldId id="264" r:id="rId9"/>
    <p:sldId id="265" r:id="rId10"/>
    <p:sldId id="273" r:id="rId11"/>
    <p:sldId id="266" r:id="rId12"/>
    <p:sldId id="269" r:id="rId13"/>
    <p:sldId id="275" r:id="rId14"/>
    <p:sldId id="271" r:id="rId15"/>
    <p:sldId id="270" r:id="rId16"/>
    <p:sldId id="272" r:id="rId17"/>
    <p:sldId id="274" r:id="rId18"/>
    <p:sldId id="277" r:id="rId19"/>
    <p:sldId id="276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71" d="100"/>
          <a:sy n="71" d="100"/>
        </p:scale>
        <p:origin x="-13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29B43-7A7A-4E0F-99A5-C1F85269F887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34185-A77E-4154-A3BC-ECA0D55F37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77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934185-A77E-4154-A3BC-ECA0D55F37B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87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Учитель начальных классов</a:t>
            </a:r>
            <a:br>
              <a:rPr lang="ru-RU" dirty="0" smtClean="0"/>
            </a:br>
            <a:r>
              <a:rPr lang="ru-RU" dirty="0" err="1" smtClean="0"/>
              <a:t>Первушова</a:t>
            </a:r>
            <a:r>
              <a:rPr lang="ru-RU" dirty="0" smtClean="0"/>
              <a:t> Лариса Петровна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0249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8406680" cy="6305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0805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827945" cy="586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164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667575" cy="585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52" y="413048"/>
            <a:ext cx="7667575" cy="585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1846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Курс « Основы православной культуры включает в себя 6 модулей»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948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286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104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002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441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1064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Спасибо    ЗА ВНИМАНИЕ.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Родители пишут в конце собрания заявления.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192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062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560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380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8288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864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3331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31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685800"/>
            <a:ext cx="10953750" cy="822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75160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18306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27</Words>
  <Application>Microsoft Office PowerPoint</Application>
  <PresentationFormat>Экран (4:3)</PresentationFormat>
  <Paragraphs>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Учитель начальных классов Первушова Лариса Петровна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Курс « Основы православной культуры включает в себя 6 модулей»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  ЗА ВНИМАНИЕ.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ASMIN</dc:creator>
  <cp:lastModifiedBy>ASMIN</cp:lastModifiedBy>
  <cp:revision>24</cp:revision>
  <dcterms:created xsi:type="dcterms:W3CDTF">2022-02-05T08:01:31Z</dcterms:created>
  <dcterms:modified xsi:type="dcterms:W3CDTF">2022-02-06T14:59:01Z</dcterms:modified>
</cp:coreProperties>
</file>