
<file path=[Content_Types].xml><?xml version="1.0" encoding="utf-8"?>
<Types xmlns="http://schemas.openxmlformats.org/package/2006/content-types">
  <Default Extension="png" ContentType="image/png"/>
  <Default Extension="mp3" ContentType="audio/mpeg"/>
  <Default Extension="rels" ContentType="application/vnd.openxmlformats-package.relationships+xml"/>
  <Default Extension="xml" ContentType="application/xml"/>
  <Default Extension="fntdata" ContentType="application/x-fontdata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66" r:id="rId3"/>
    <p:sldId id="257" r:id="rId4"/>
    <p:sldId id="258" r:id="rId5"/>
    <p:sldId id="265" r:id="rId6"/>
    <p:sldId id="259" r:id="rId7"/>
    <p:sldId id="260" r:id="rId8"/>
    <p:sldId id="261" r:id="rId9"/>
    <p:sldId id="262" r:id="rId10"/>
    <p:sldId id="263" r:id="rId11"/>
  </p:sldIdLst>
  <p:sldSz cx="14630400" cy="8229600"/>
  <p:notesSz cx="8229600" cy="14630400"/>
  <p:embeddedFontLst>
    <p:embeddedFont>
      <p:font typeface="PT Sans" panose="020B0604020202020204" charset="-52"/>
      <p:regular r:id="rId13"/>
      <p:bold r:id="rId14"/>
    </p:embeddedFont>
    <p:embeddedFont>
      <p:font typeface="Nunito Semi Bold" panose="020B0604020202020204" charset="-52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F1FF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76" d="100"/>
          <a:sy n="76" d="100"/>
        </p:scale>
        <p:origin x="52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21802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добавить картинки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NULL" TargetMode="External"/><Relationship Id="rId7" Type="http://schemas.openxmlformats.org/officeDocument/2006/relationships/image" Target="../media/image5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1.xml"/><Relationship Id="rId4" Type="http://schemas.microsoft.com/office/2007/relationships/media" Target="../media/media2.mp3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media" Target="../media/media4.mp3"/><Relationship Id="rId7" Type="http://schemas.openxmlformats.org/officeDocument/2006/relationships/slideLayout" Target="../slideLayouts/slideLayout1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audio" Target="../media/media5.mp3"/><Relationship Id="rId5" Type="http://schemas.microsoft.com/office/2007/relationships/media" Target="../media/media5.mp3"/><Relationship Id="rId4" Type="http://schemas.openxmlformats.org/officeDocument/2006/relationships/audio" Target="../media/media4.mp3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1745558" y="953180"/>
            <a:ext cx="11764735" cy="6323239"/>
          </a:xfrm>
          <a:prstGeom prst="flowChartAlternateProcess">
            <a:avLst/>
          </a:prstGeom>
          <a:solidFill>
            <a:srgbClr val="F3F3FF">
              <a:alpha val="85000"/>
            </a:srgbClr>
          </a:solidFill>
          <a:ln/>
        </p:spPr>
      </p:sp>
      <p:sp>
        <p:nvSpPr>
          <p:cNvPr id="4" name="Text 1"/>
          <p:cNvSpPr/>
          <p:nvPr/>
        </p:nvSpPr>
        <p:spPr>
          <a:xfrm>
            <a:off x="2274271" y="4114799"/>
            <a:ext cx="10081855" cy="873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500"/>
              </a:lnSpc>
              <a:buNone/>
            </a:pPr>
            <a:r>
              <a:rPr lang="en-US" sz="6600" b="1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Д</a:t>
            </a:r>
            <a:r>
              <a:rPr lang="ru-RU" sz="6600" b="1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ЕТЕКТИВНЫЙ КВЕСТ</a:t>
            </a:r>
          </a:p>
          <a:p>
            <a:pPr marL="0" indent="0" algn="ctr">
              <a:lnSpc>
                <a:spcPts val="5500"/>
              </a:lnSpc>
              <a:buNone/>
            </a:pPr>
            <a:endParaRPr lang="ru-RU" sz="5400" b="1" dirty="0">
              <a:solidFill>
                <a:srgbClr val="00002E"/>
              </a:solidFill>
              <a:latin typeface="Nunito Semi Bold" pitchFamily="34" charset="0"/>
              <a:ea typeface="Nunito Semi Bold" pitchFamily="34" charset="-122"/>
              <a:cs typeface="Nunito Semi Bold" pitchFamily="34" charset="-120"/>
            </a:endParaRPr>
          </a:p>
          <a:p>
            <a:pPr marL="0" indent="0" algn="ctr">
              <a:lnSpc>
                <a:spcPts val="5500"/>
              </a:lnSpc>
              <a:buNone/>
            </a:pPr>
            <a:endParaRPr lang="en-US" sz="54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iavatar_user_instant_video_wdRl2HLH37py6lX367DM_44c4b6d66bf54849aad1f4528da38afb_result_528c775618f44122b611e456d6be7272">
            <a:hlinkClick r:id="" action="ppaction://media"/>
            <a:extLst>
              <a:ext uri="{FF2B5EF4-FFF2-40B4-BE49-F238E27FC236}">
                <a16:creationId xmlns:a16="http://schemas.microsoft.com/office/drawing/2014/main" id="{509BEF6B-A9E6-CDB4-C30F-6B56847D94F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798534" y="0"/>
            <a:ext cx="8353880" cy="83538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3ec3463455c08e3">
            <a:hlinkClick r:id="" action="ppaction://media"/>
            <a:extLst>
              <a:ext uri="{FF2B5EF4-FFF2-40B4-BE49-F238E27FC236}">
                <a16:creationId xmlns:a16="http://schemas.microsoft.com/office/drawing/2014/main" id="{D2931E2B-347A-F6A5-8BEE-6AC20D8D9C5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6136"/>
                  <p14:fade in="25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52414" y="6675211"/>
            <a:ext cx="347663" cy="34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808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31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1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2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37724" y="1195388"/>
            <a:ext cx="7468553" cy="14080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00"/>
              </a:lnSpc>
              <a:buNone/>
            </a:pPr>
            <a:r>
              <a:rPr lang="en-US" sz="44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Детективное агентство открыто!</a:t>
            </a:r>
            <a:endParaRPr lang="en-US" sz="44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724" y="3004185"/>
            <a:ext cx="598408" cy="598408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675448" y="2962394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Удостоверения</a:t>
            </a:r>
            <a:endParaRPr lang="en-US" sz="22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7724" y="4600813"/>
            <a:ext cx="598408" cy="598408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675448" y="4559022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Делимся на группы</a:t>
            </a:r>
            <a:endParaRPr lang="en-US" sz="22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7724" y="6197441"/>
            <a:ext cx="598408" cy="598408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675448" y="6155650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Принимаем миссию</a:t>
            </a:r>
            <a:endParaRPr lang="en-US" sz="2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24124" y="1308140"/>
            <a:ext cx="5632490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00"/>
              </a:lnSpc>
              <a:buNone/>
            </a:pPr>
            <a:r>
              <a:rPr lang="en-US" sz="44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Голоса из прошлого</a:t>
            </a:r>
            <a:endParaRPr lang="en-US" sz="4400" dirty="0"/>
          </a:p>
        </p:txBody>
      </p:sp>
      <p:sp>
        <p:nvSpPr>
          <p:cNvPr id="4" name="Shape 1"/>
          <p:cNvSpPr/>
          <p:nvPr/>
        </p:nvSpPr>
        <p:spPr>
          <a:xfrm>
            <a:off x="6593324" y="2371130"/>
            <a:ext cx="30480" cy="4550212"/>
          </a:xfrm>
          <a:prstGeom prst="roundRect">
            <a:avLst>
              <a:gd name="adj" fmla="val 1178055"/>
            </a:avLst>
          </a:prstGeom>
          <a:solidFill>
            <a:srgbClr val="000000">
              <a:alpha val="8000"/>
            </a:srgbClr>
          </a:solidFill>
          <a:ln/>
        </p:spPr>
      </p:sp>
      <p:sp>
        <p:nvSpPr>
          <p:cNvPr id="5" name="Shape 2"/>
          <p:cNvSpPr/>
          <p:nvPr/>
        </p:nvSpPr>
        <p:spPr>
          <a:xfrm>
            <a:off x="6832104" y="2894290"/>
            <a:ext cx="718066" cy="30480"/>
          </a:xfrm>
          <a:prstGeom prst="roundRect">
            <a:avLst>
              <a:gd name="adj" fmla="val 1178055"/>
            </a:avLst>
          </a:prstGeom>
          <a:solidFill>
            <a:srgbClr val="2D4DF2"/>
          </a:solidFill>
          <a:ln/>
        </p:spPr>
      </p:sp>
      <p:sp>
        <p:nvSpPr>
          <p:cNvPr id="6" name="Shape 3"/>
          <p:cNvSpPr/>
          <p:nvPr/>
        </p:nvSpPr>
        <p:spPr>
          <a:xfrm>
            <a:off x="6324064" y="2640330"/>
            <a:ext cx="538520" cy="538520"/>
          </a:xfrm>
          <a:prstGeom prst="roundRect">
            <a:avLst>
              <a:gd name="adj" fmla="val 66677"/>
            </a:avLst>
          </a:prstGeom>
          <a:solidFill>
            <a:srgbClr val="F3F3FF"/>
          </a:solidFill>
          <a:ln w="22860">
            <a:solidFill>
              <a:srgbClr val="2D4DF2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424315" y="2698313"/>
            <a:ext cx="337899" cy="4224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1</a:t>
            </a:r>
            <a:endParaRPr lang="en-US" sz="2650" dirty="0"/>
          </a:p>
        </p:txBody>
      </p:sp>
      <p:sp>
        <p:nvSpPr>
          <p:cNvPr id="8" name="Text 5"/>
          <p:cNvSpPr/>
          <p:nvPr/>
        </p:nvSpPr>
        <p:spPr>
          <a:xfrm>
            <a:off x="7790259" y="2610445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Слушаем записи</a:t>
            </a:r>
            <a:endParaRPr lang="en-US" sz="2200" dirty="0"/>
          </a:p>
        </p:txBody>
      </p:sp>
      <p:sp>
        <p:nvSpPr>
          <p:cNvPr id="10" name="Shape 7"/>
          <p:cNvSpPr/>
          <p:nvPr/>
        </p:nvSpPr>
        <p:spPr>
          <a:xfrm>
            <a:off x="6832104" y="4490799"/>
            <a:ext cx="718066" cy="30480"/>
          </a:xfrm>
          <a:prstGeom prst="roundRect">
            <a:avLst>
              <a:gd name="adj" fmla="val 1178055"/>
            </a:avLst>
          </a:prstGeom>
          <a:solidFill>
            <a:srgbClr val="018CE1"/>
          </a:solidFill>
          <a:ln/>
        </p:spPr>
      </p:sp>
      <p:sp>
        <p:nvSpPr>
          <p:cNvPr id="11" name="Shape 8"/>
          <p:cNvSpPr/>
          <p:nvPr/>
        </p:nvSpPr>
        <p:spPr>
          <a:xfrm>
            <a:off x="6324064" y="4236839"/>
            <a:ext cx="538520" cy="538520"/>
          </a:xfrm>
          <a:prstGeom prst="roundRect">
            <a:avLst>
              <a:gd name="adj" fmla="val 66677"/>
            </a:avLst>
          </a:prstGeom>
          <a:solidFill>
            <a:srgbClr val="F3F3FF"/>
          </a:solidFill>
          <a:ln w="22860">
            <a:solidFill>
              <a:srgbClr val="018CE1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424315" y="4294823"/>
            <a:ext cx="337899" cy="4224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2</a:t>
            </a:r>
            <a:endParaRPr lang="en-US" sz="2650" dirty="0"/>
          </a:p>
        </p:txBody>
      </p:sp>
      <p:sp>
        <p:nvSpPr>
          <p:cNvPr id="13" name="Text 10"/>
          <p:cNvSpPr/>
          <p:nvPr/>
        </p:nvSpPr>
        <p:spPr>
          <a:xfrm>
            <a:off x="7790259" y="4206954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Определяем голос</a:t>
            </a:r>
            <a:endParaRPr lang="en-US" sz="2200" dirty="0"/>
          </a:p>
        </p:txBody>
      </p:sp>
      <p:sp>
        <p:nvSpPr>
          <p:cNvPr id="15" name="Shape 12"/>
          <p:cNvSpPr/>
          <p:nvPr/>
        </p:nvSpPr>
        <p:spPr>
          <a:xfrm>
            <a:off x="6832104" y="6087308"/>
            <a:ext cx="718066" cy="30480"/>
          </a:xfrm>
          <a:prstGeom prst="roundRect">
            <a:avLst>
              <a:gd name="adj" fmla="val 1178055"/>
            </a:avLst>
          </a:prstGeom>
          <a:solidFill>
            <a:srgbClr val="DA33BF"/>
          </a:solidFill>
          <a:ln/>
        </p:spPr>
      </p:sp>
      <p:sp>
        <p:nvSpPr>
          <p:cNvPr id="16" name="Shape 13"/>
          <p:cNvSpPr/>
          <p:nvPr/>
        </p:nvSpPr>
        <p:spPr>
          <a:xfrm>
            <a:off x="6324064" y="5833348"/>
            <a:ext cx="538520" cy="538520"/>
          </a:xfrm>
          <a:prstGeom prst="roundRect">
            <a:avLst>
              <a:gd name="adj" fmla="val 66677"/>
            </a:avLst>
          </a:prstGeom>
          <a:solidFill>
            <a:srgbClr val="F3F3FF"/>
          </a:solidFill>
          <a:ln w="22860">
            <a:solidFill>
              <a:srgbClr val="DA33BF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6424315" y="5891332"/>
            <a:ext cx="337899" cy="4224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3</a:t>
            </a:r>
            <a:endParaRPr lang="en-US" sz="2650" dirty="0"/>
          </a:p>
        </p:txBody>
      </p:sp>
      <p:sp>
        <p:nvSpPr>
          <p:cNvPr id="18" name="Text 15"/>
          <p:cNvSpPr/>
          <p:nvPr/>
        </p:nvSpPr>
        <p:spPr>
          <a:xfrm>
            <a:off x="7790259" y="5803463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Рисуем ассоциации</a:t>
            </a:r>
            <a:endParaRPr lang="en-US" sz="2200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D0EE88A-9736-D7E8-A70D-6D673B7AE2E3}"/>
              </a:ext>
            </a:extLst>
          </p:cNvPr>
          <p:cNvSpPr/>
          <p:nvPr/>
        </p:nvSpPr>
        <p:spPr>
          <a:xfrm>
            <a:off x="12074979" y="7576458"/>
            <a:ext cx="2473778" cy="571500"/>
          </a:xfrm>
          <a:prstGeom prst="rect">
            <a:avLst/>
          </a:prstGeom>
          <a:solidFill>
            <a:srgbClr val="F1F1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 animBg="1"/>
      <p:bldP spid="13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_36049100_247_baba-nina">
            <a:hlinkClick r:id="" action="ppaction://media"/>
            <a:extLst>
              <a:ext uri="{FF2B5EF4-FFF2-40B4-BE49-F238E27FC236}">
                <a16:creationId xmlns:a16="http://schemas.microsoft.com/office/drawing/2014/main" id="{3FD55801-BE8D-E4E7-EBCB-C4075A102D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501775" y="1639645"/>
            <a:ext cx="1686902" cy="1686902"/>
          </a:xfrm>
          <a:prstGeom prst="rect">
            <a:avLst/>
          </a:prstGeom>
        </p:spPr>
      </p:pic>
      <p:pic>
        <p:nvPicPr>
          <p:cNvPr id="3" name="p_36049151_559_valeriy">
            <a:hlinkClick r:id="" action="ppaction://media"/>
            <a:extLst>
              <a:ext uri="{FF2B5EF4-FFF2-40B4-BE49-F238E27FC236}">
                <a16:creationId xmlns:a16="http://schemas.microsoft.com/office/drawing/2014/main" id="{48EE8204-B6F2-73C7-10F5-16A678E3AC5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554556" y="3326547"/>
            <a:ext cx="1521287" cy="1521287"/>
          </a:xfrm>
          <a:prstGeom prst="rect">
            <a:avLst/>
          </a:prstGeom>
        </p:spPr>
      </p:pic>
      <p:pic>
        <p:nvPicPr>
          <p:cNvPr id="4" name="Литл Бэйби Бам Детские Стишки — 10 Маленьких динозавров (Песенка считалка) (www.lightaudio.ru)">
            <a:hlinkClick r:id="" action="ppaction://media"/>
            <a:extLst>
              <a:ext uri="{FF2B5EF4-FFF2-40B4-BE49-F238E27FC236}">
                <a16:creationId xmlns:a16="http://schemas.microsoft.com/office/drawing/2014/main" id="{17B205BC-7ABF-5236-61F3-F37B652B667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47310" y="5162146"/>
            <a:ext cx="1695854" cy="1695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328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6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95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914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24124" y="2551509"/>
            <a:ext cx="6774418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00"/>
              </a:lnSpc>
              <a:buNone/>
            </a:pPr>
            <a:r>
              <a:rPr lang="en-US" sz="44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Артефактная экспертиза</a:t>
            </a:r>
            <a:endParaRPr lang="en-US" sz="44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4124" y="3614499"/>
            <a:ext cx="562451" cy="562451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324124" y="4416266"/>
            <a:ext cx="2250162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Старое письмо</a:t>
            </a:r>
            <a:endParaRPr lang="en-US" sz="22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33259" y="3614499"/>
            <a:ext cx="562451" cy="562451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8933259" y="4416266"/>
            <a:ext cx="2250162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Фотография</a:t>
            </a:r>
            <a:endParaRPr lang="en-US" sz="22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42395" y="3614499"/>
            <a:ext cx="562570" cy="56257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1542395" y="4416385"/>
            <a:ext cx="2250281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Игрушка</a:t>
            </a:r>
            <a:endParaRPr lang="en-US" sz="2200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BA1754A-DDD5-22B1-CD9C-8E2D2C56CE86}"/>
              </a:ext>
            </a:extLst>
          </p:cNvPr>
          <p:cNvSpPr/>
          <p:nvPr/>
        </p:nvSpPr>
        <p:spPr>
          <a:xfrm>
            <a:off x="12074979" y="7576458"/>
            <a:ext cx="2473778" cy="571500"/>
          </a:xfrm>
          <a:prstGeom prst="rect">
            <a:avLst/>
          </a:prstGeom>
          <a:solidFill>
            <a:srgbClr val="F1F1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37724" y="1171813"/>
            <a:ext cx="6163866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00"/>
              </a:lnSpc>
              <a:buNone/>
            </a:pPr>
            <a:r>
              <a:rPr lang="en-US" sz="44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Восстановление древа</a:t>
            </a:r>
            <a:endParaRPr lang="en-US" sz="4400" dirty="0"/>
          </a:p>
        </p:txBody>
      </p:sp>
      <p:sp>
        <p:nvSpPr>
          <p:cNvPr id="3" name="Text 1"/>
          <p:cNvSpPr/>
          <p:nvPr/>
        </p:nvSpPr>
        <p:spPr>
          <a:xfrm>
            <a:off x="837724" y="2474119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Собираем древо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837724" y="3065383"/>
            <a:ext cx="3928586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Восстанавливаем генеалогическое древо.</a:t>
            </a:r>
            <a:endParaRPr lang="en-US" sz="18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724" y="4100632"/>
            <a:ext cx="3928586" cy="2687955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8672513" y="2650093"/>
            <a:ext cx="3053120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Создаем мини-версию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8672513" y="3155190"/>
            <a:ext cx="3928586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Рисуем своё древо на стикере.</a:t>
            </a:r>
            <a:endParaRPr lang="en-US" sz="185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2513" y="4114800"/>
            <a:ext cx="3928586" cy="2687955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9494B019-9553-5BAA-48BC-5E9DCC8A5EB2}"/>
              </a:ext>
            </a:extLst>
          </p:cNvPr>
          <p:cNvSpPr/>
          <p:nvPr/>
        </p:nvSpPr>
        <p:spPr>
          <a:xfrm>
            <a:off x="12074979" y="7576458"/>
            <a:ext cx="2473778" cy="571500"/>
          </a:xfrm>
          <a:prstGeom prst="rect">
            <a:avLst/>
          </a:prstGeom>
          <a:solidFill>
            <a:srgbClr val="F1F1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24124" y="1428869"/>
            <a:ext cx="5632490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00"/>
              </a:lnSpc>
              <a:buNone/>
            </a:pPr>
            <a:r>
              <a:rPr lang="en-US" sz="44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Секретный конверт</a:t>
            </a:r>
            <a:endParaRPr lang="en-US" sz="44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4124" y="2491859"/>
            <a:ext cx="1196816" cy="1436251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879913" y="2731175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Телеграмма семье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7879913" y="3226713"/>
            <a:ext cx="5912763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Пишем послание родным.</a:t>
            </a:r>
            <a:endParaRPr lang="en-US" sz="18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4124" y="3928110"/>
            <a:ext cx="1196816" cy="1436251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879913" y="4167426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Благодарность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7879913" y="4662964"/>
            <a:ext cx="5912763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Выражаем признательность.</a:t>
            </a:r>
            <a:endParaRPr lang="en-US" sz="18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4124" y="5364361"/>
            <a:ext cx="1196816" cy="1436251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879913" y="5603677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Обещание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7879913" y="6099215"/>
            <a:ext cx="5912763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Даём обещание близким.</a:t>
            </a:r>
            <a:endParaRPr lang="en-US" sz="1850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2A9DA206-3B19-64A8-AA86-ACA819DA9C0E}"/>
              </a:ext>
            </a:extLst>
          </p:cNvPr>
          <p:cNvSpPr/>
          <p:nvPr/>
        </p:nvSpPr>
        <p:spPr>
          <a:xfrm>
            <a:off x="12074979" y="7576458"/>
            <a:ext cx="2473778" cy="571500"/>
          </a:xfrm>
          <a:prstGeom prst="rect">
            <a:avLst/>
          </a:prstGeom>
          <a:solidFill>
            <a:srgbClr val="F1F1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99216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37724" y="4313992"/>
            <a:ext cx="5632490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00"/>
              </a:lnSpc>
              <a:buNone/>
            </a:pPr>
            <a:r>
              <a:rPr lang="en-US" sz="44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Домашнее задание</a:t>
            </a:r>
            <a:endParaRPr lang="en-US" sz="4400" dirty="0"/>
          </a:p>
        </p:txBody>
      </p:sp>
      <p:sp>
        <p:nvSpPr>
          <p:cNvPr id="4" name="Shape 1"/>
          <p:cNvSpPr/>
          <p:nvPr/>
        </p:nvSpPr>
        <p:spPr>
          <a:xfrm>
            <a:off x="837724" y="5646182"/>
            <a:ext cx="538520" cy="538520"/>
          </a:xfrm>
          <a:prstGeom prst="roundRect">
            <a:avLst>
              <a:gd name="adj" fmla="val 66677"/>
            </a:avLst>
          </a:prstGeom>
          <a:solidFill>
            <a:srgbClr val="F3F3FF"/>
          </a:solidFill>
          <a:ln w="22860">
            <a:solidFill>
              <a:srgbClr val="2D4DF2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37974" y="5704165"/>
            <a:ext cx="337899" cy="4224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1615559" y="5646182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Интервью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1615559" y="6141720"/>
            <a:ext cx="3380899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 err="1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Беседа</a:t>
            </a: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 </a:t>
            </a:r>
            <a:r>
              <a:rPr lang="ru-RU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с </a:t>
            </a:r>
            <a:r>
              <a:rPr lang="en-US" sz="1850" dirty="0" err="1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членом</a:t>
            </a: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 семьи.</a:t>
            </a:r>
            <a:endParaRPr lang="en-US" sz="1850" dirty="0"/>
          </a:p>
        </p:txBody>
      </p:sp>
      <p:sp>
        <p:nvSpPr>
          <p:cNvPr id="8" name="Shape 5"/>
          <p:cNvSpPr/>
          <p:nvPr/>
        </p:nvSpPr>
        <p:spPr>
          <a:xfrm>
            <a:off x="5235773" y="5646182"/>
            <a:ext cx="538520" cy="538520"/>
          </a:xfrm>
          <a:prstGeom prst="roundRect">
            <a:avLst>
              <a:gd name="adj" fmla="val 66677"/>
            </a:avLst>
          </a:prstGeom>
          <a:solidFill>
            <a:srgbClr val="F3F3FF"/>
          </a:solidFill>
          <a:ln w="22860">
            <a:solidFill>
              <a:srgbClr val="018CE1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5336024" y="5704165"/>
            <a:ext cx="337899" cy="4224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6013609" y="5646182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Артефакт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6013609" y="6141720"/>
            <a:ext cx="3380899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Поиск семейной реликвии.</a:t>
            </a:r>
            <a:endParaRPr lang="en-US" sz="1850" dirty="0"/>
          </a:p>
        </p:txBody>
      </p:sp>
      <p:sp>
        <p:nvSpPr>
          <p:cNvPr id="12" name="Shape 9"/>
          <p:cNvSpPr/>
          <p:nvPr/>
        </p:nvSpPr>
        <p:spPr>
          <a:xfrm>
            <a:off x="9633823" y="5646182"/>
            <a:ext cx="538520" cy="538520"/>
          </a:xfrm>
          <a:prstGeom prst="roundRect">
            <a:avLst>
              <a:gd name="adj" fmla="val 66677"/>
            </a:avLst>
          </a:prstGeom>
          <a:solidFill>
            <a:srgbClr val="F3F3FF"/>
          </a:solidFill>
          <a:ln w="22860">
            <a:solidFill>
              <a:srgbClr val="DA33BF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9734074" y="5704165"/>
            <a:ext cx="337899" cy="4224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10411658" y="5646182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Комикс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10411658" y="6141720"/>
            <a:ext cx="3380899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Один день из жизни семьи.</a:t>
            </a:r>
            <a:endParaRPr lang="en-US" sz="1850" dirty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48A9CFC0-6552-102D-DBF9-074D198E6016}"/>
              </a:ext>
            </a:extLst>
          </p:cNvPr>
          <p:cNvSpPr/>
          <p:nvPr/>
        </p:nvSpPr>
        <p:spPr>
          <a:xfrm>
            <a:off x="12074979" y="7576458"/>
            <a:ext cx="2473778" cy="571500"/>
          </a:xfrm>
          <a:prstGeom prst="rect">
            <a:avLst/>
          </a:prstGeom>
          <a:solidFill>
            <a:srgbClr val="F1F1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958364" y="2949491"/>
            <a:ext cx="8212973" cy="14080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00"/>
              </a:lnSpc>
              <a:buNone/>
            </a:pPr>
            <a:r>
              <a:rPr lang="en-US" sz="48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Семейные тайны раскрыты!</a:t>
            </a:r>
            <a:endParaRPr lang="en-US" sz="4800" dirty="0"/>
          </a:p>
        </p:txBody>
      </p:sp>
      <p:sp>
        <p:nvSpPr>
          <p:cNvPr id="4" name="Text 1"/>
          <p:cNvSpPr/>
          <p:nvPr/>
        </p:nvSpPr>
        <p:spPr>
          <a:xfrm>
            <a:off x="6330575" y="4357524"/>
            <a:ext cx="7468553" cy="24589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000"/>
              </a:lnSpc>
              <a:buNone/>
            </a:pPr>
            <a:r>
              <a:rPr lang="en-US" sz="32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Мы узнали много нового о семье. </a:t>
            </a:r>
            <a:endParaRPr lang="ru-RU" sz="3200" dirty="0">
              <a:solidFill>
                <a:srgbClr val="00002E"/>
              </a:solidFill>
              <a:latin typeface="PT Sans" pitchFamily="34" charset="0"/>
              <a:ea typeface="PT Sans" pitchFamily="34" charset="-122"/>
              <a:cs typeface="PT Sans" pitchFamily="34" charset="-120"/>
            </a:endParaRPr>
          </a:p>
          <a:p>
            <a:pPr marL="0" indent="0" algn="ctr">
              <a:lnSpc>
                <a:spcPts val="3000"/>
              </a:lnSpc>
              <a:buNone/>
            </a:pPr>
            <a:r>
              <a:rPr lang="en-US" sz="3200" dirty="0" err="1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Нашли</a:t>
            </a:r>
            <a:r>
              <a:rPr lang="en-US" sz="32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 семейные </a:t>
            </a:r>
            <a:r>
              <a:rPr lang="en-US" sz="3200" dirty="0" err="1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реликвии</a:t>
            </a:r>
            <a:r>
              <a:rPr lang="en-US" sz="32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.</a:t>
            </a:r>
            <a:endParaRPr lang="ru-RU" sz="3200" dirty="0">
              <a:solidFill>
                <a:srgbClr val="00002E"/>
              </a:solidFill>
              <a:latin typeface="PT Sans" pitchFamily="34" charset="0"/>
              <a:ea typeface="PT Sans" pitchFamily="34" charset="-122"/>
              <a:cs typeface="PT Sans" pitchFamily="34" charset="-120"/>
            </a:endParaRPr>
          </a:p>
          <a:p>
            <a:pPr marL="0" indent="0" algn="ctr">
              <a:lnSpc>
                <a:spcPts val="3000"/>
              </a:lnSpc>
              <a:buNone/>
            </a:pPr>
            <a:r>
              <a:rPr lang="en-US" sz="32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 Написали письма родным. </a:t>
            </a:r>
            <a:endParaRPr lang="ru-RU" sz="3200" dirty="0">
              <a:solidFill>
                <a:srgbClr val="00002E"/>
              </a:solidFill>
              <a:latin typeface="PT Sans" pitchFamily="34" charset="0"/>
              <a:ea typeface="PT Sans" pitchFamily="34" charset="-122"/>
              <a:cs typeface="PT Sans" pitchFamily="34" charset="-120"/>
            </a:endParaRPr>
          </a:p>
          <a:p>
            <a:pPr marL="0" indent="0" algn="ctr">
              <a:lnSpc>
                <a:spcPts val="3000"/>
              </a:lnSpc>
              <a:buNone/>
            </a:pPr>
            <a:r>
              <a:rPr lang="en-US" sz="3200" dirty="0" err="1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Теперь</a:t>
            </a:r>
            <a:r>
              <a:rPr lang="en-US" sz="32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 вы – настоящие детективы!</a:t>
            </a:r>
            <a:endParaRPr lang="en-US" sz="320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D55222C-6F35-B85D-A583-9BFDA1111DBD}"/>
              </a:ext>
            </a:extLst>
          </p:cNvPr>
          <p:cNvSpPr/>
          <p:nvPr/>
        </p:nvSpPr>
        <p:spPr>
          <a:xfrm>
            <a:off x="12074979" y="7576458"/>
            <a:ext cx="2473778" cy="571500"/>
          </a:xfrm>
          <a:prstGeom prst="rect">
            <a:avLst/>
          </a:prstGeom>
          <a:solidFill>
            <a:srgbClr val="F1F1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123</Words>
  <Application>Microsoft Office PowerPoint</Application>
  <PresentationFormat>Произвольный</PresentationFormat>
  <Paragraphs>52</Paragraphs>
  <Slides>10</Slides>
  <Notes>8</Notes>
  <HiddenSlides>0</HiddenSlides>
  <MMClips>5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PT Sans</vt:lpstr>
      <vt:lpstr>Arial</vt:lpstr>
      <vt:lpstr>Nunito Semi Bold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Admin</cp:lastModifiedBy>
  <cp:revision>6</cp:revision>
  <dcterms:created xsi:type="dcterms:W3CDTF">2025-03-30T15:12:15Z</dcterms:created>
  <dcterms:modified xsi:type="dcterms:W3CDTF">2025-03-31T13:47:13Z</dcterms:modified>
</cp:coreProperties>
</file>