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4"/>
  </p:notesMasterIdLst>
  <p:sldIdLst>
    <p:sldId id="304" r:id="rId2"/>
    <p:sldId id="258" r:id="rId3"/>
    <p:sldId id="262" r:id="rId4"/>
    <p:sldId id="263" r:id="rId5"/>
    <p:sldId id="264" r:id="rId6"/>
    <p:sldId id="267" r:id="rId7"/>
    <p:sldId id="266" r:id="rId8"/>
    <p:sldId id="268" r:id="rId9"/>
    <p:sldId id="269" r:id="rId10"/>
    <p:sldId id="272" r:id="rId11"/>
    <p:sldId id="274" r:id="rId12"/>
    <p:sldId id="275" r:id="rId13"/>
    <p:sldId id="276" r:id="rId14"/>
    <p:sldId id="277" r:id="rId15"/>
    <p:sldId id="279" r:id="rId16"/>
    <p:sldId id="280" r:id="rId17"/>
    <p:sldId id="281" r:id="rId18"/>
    <p:sldId id="282" r:id="rId19"/>
    <p:sldId id="283" r:id="rId20"/>
    <p:sldId id="284" r:id="rId21"/>
    <p:sldId id="287" r:id="rId22"/>
    <p:sldId id="288" r:id="rId23"/>
    <p:sldId id="289" r:id="rId24"/>
    <p:sldId id="303" r:id="rId25"/>
    <p:sldId id="291" r:id="rId26"/>
    <p:sldId id="292" r:id="rId27"/>
    <p:sldId id="294" r:id="rId28"/>
    <p:sldId id="295" r:id="rId29"/>
    <p:sldId id="298" r:id="rId30"/>
    <p:sldId id="301" r:id="rId31"/>
    <p:sldId id="302" r:id="rId32"/>
    <p:sldId id="25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95" d="100"/>
          <a:sy n="95" d="100"/>
        </p:scale>
        <p:origin x="65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FA306D-4A9E-4619-B0DA-874CCD4676E6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9D228-AA52-44FE-B4AE-BF24FB908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834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29.01.2022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352928" cy="3096345"/>
          </a:xfrm>
        </p:spPr>
        <p:txBody>
          <a:bodyPr>
            <a:normAutofit/>
          </a:bodyPr>
          <a:lstStyle/>
          <a:p>
            <a:pPr algn="ctr"/>
            <a:br>
              <a:rPr lang="ru-RU" sz="5300" dirty="0"/>
            </a:br>
            <a:r>
              <a:rPr lang="ru-RU" sz="5300" dirty="0">
                <a:solidFill>
                  <a:srgbClr val="FF0000"/>
                </a:solidFill>
              </a:rPr>
              <a:t>«глобальные катастрофы </a:t>
            </a:r>
            <a:r>
              <a:rPr lang="en-US" sz="5300" dirty="0">
                <a:solidFill>
                  <a:srgbClr val="FF0000"/>
                </a:solidFill>
              </a:rPr>
              <a:t>xxi</a:t>
            </a:r>
            <a:r>
              <a:rPr lang="kk-KZ" sz="5300" dirty="0">
                <a:solidFill>
                  <a:srgbClr val="FF0000"/>
                </a:solidFill>
              </a:rPr>
              <a:t> века</a:t>
            </a:r>
            <a:r>
              <a:rPr lang="ru-RU" sz="5300" dirty="0">
                <a:solidFill>
                  <a:srgbClr val="FF0000"/>
                </a:solidFill>
              </a:rPr>
              <a:t>»</a:t>
            </a:r>
            <a:r>
              <a:rPr lang="kk-KZ" dirty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AD156C-E3A0-4769-840F-8F4C1FB36568}"/>
              </a:ext>
            </a:extLst>
          </p:cNvPr>
          <p:cNvSpPr txBox="1"/>
          <p:nvPr/>
        </p:nvSpPr>
        <p:spPr>
          <a:xfrm>
            <a:off x="1158779" y="406405"/>
            <a:ext cx="71912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Муниципальное бюджетное общеобразовательное</a:t>
            </a:r>
          </a:p>
          <a:p>
            <a:pPr algn="ctr"/>
            <a:r>
              <a:rPr lang="ru-RU" dirty="0"/>
              <a:t> учреждение «</a:t>
            </a:r>
            <a:r>
              <a:rPr lang="ru-RU" dirty="0" err="1"/>
              <a:t>Сапрыкинская</a:t>
            </a:r>
            <a:r>
              <a:rPr lang="ru-RU" dirty="0"/>
              <a:t> основная общеобразовательная школа» </a:t>
            </a:r>
          </a:p>
          <a:p>
            <a:pPr algn="ctr"/>
            <a:r>
              <a:rPr lang="ru-RU" dirty="0"/>
              <a:t>Губкинского района Белгородской области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7183C0-769E-4608-82ED-7B43178BD4F6}"/>
              </a:ext>
            </a:extLst>
          </p:cNvPr>
          <p:cNvSpPr txBox="1"/>
          <p:nvPr/>
        </p:nvSpPr>
        <p:spPr>
          <a:xfrm>
            <a:off x="4941722" y="4437112"/>
            <a:ext cx="42206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Автор: Копцева Ирина Владимировна  </a:t>
            </a:r>
          </a:p>
          <a:p>
            <a:r>
              <a:rPr lang="ru-RU" dirty="0"/>
              <a:t>учитель биологии и химии </a:t>
            </a:r>
          </a:p>
          <a:p>
            <a:r>
              <a:rPr lang="ru-RU" dirty="0"/>
              <a:t>МБОУ «</a:t>
            </a:r>
            <a:r>
              <a:rPr lang="ru-RU" dirty="0" err="1"/>
              <a:t>Сапрыкинская</a:t>
            </a:r>
            <a:r>
              <a:rPr lang="ru-RU" dirty="0"/>
              <a:t> ООШ»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4F3F7F-DEED-4749-8169-C2917FBE36AD}"/>
              </a:ext>
            </a:extLst>
          </p:cNvPr>
          <p:cNvSpPr txBox="1"/>
          <p:nvPr/>
        </p:nvSpPr>
        <p:spPr>
          <a:xfrm>
            <a:off x="4283968" y="6237312"/>
            <a:ext cx="806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2022г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340768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Глобальные катастрофы 21 века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51520" y="908720"/>
            <a:ext cx="8587680" cy="4392488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ru-RU" sz="3200" dirty="0"/>
              <a:t>Техногенные катастрофы.</a:t>
            </a:r>
          </a:p>
          <a:p>
            <a:pPr marL="457200" indent="-457200">
              <a:buAutoNum type="arabicPeriod"/>
            </a:pPr>
            <a:r>
              <a:rPr lang="ru-RU" sz="3200" dirty="0"/>
              <a:t>Энергетический кризис.</a:t>
            </a:r>
          </a:p>
          <a:p>
            <a:pPr marL="457200" indent="-457200">
              <a:buAutoNum type="arabicPeriod"/>
            </a:pPr>
            <a:r>
              <a:rPr lang="ru-RU" sz="3200" dirty="0"/>
              <a:t>Экологический кризис (глобальное потепление, озоновый слой, вырубка лесов, загрязнение окружающей среды и т.д. </a:t>
            </a:r>
          </a:p>
          <a:p>
            <a:pPr marL="457200" indent="-457200">
              <a:buFont typeface="Wingdings 2"/>
              <a:buAutoNum type="arabicPeriod"/>
            </a:pPr>
            <a:r>
              <a:rPr lang="ru-RU" sz="3200" dirty="0"/>
              <a:t>Перенаселение земли.</a:t>
            </a:r>
          </a:p>
          <a:p>
            <a:pPr marL="457200" indent="-457200">
              <a:buFont typeface="Wingdings 2"/>
              <a:buAutoNum type="arabicPeriod"/>
            </a:pPr>
            <a:r>
              <a:rPr lang="ru-RU" sz="3200" dirty="0"/>
              <a:t>Пути решения глобальных проблем Земли.</a:t>
            </a:r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0016-016-CHernobylskaja-avarija-krupnejshaja-katastrofa-v-istorii-mirnogo-atom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14" y="0"/>
            <a:ext cx="914471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2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38808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Взрыв чернобыльской АЭС </a:t>
            </a:r>
            <a:br>
              <a:rPr lang="ru-RU" dirty="0"/>
            </a:br>
            <a:r>
              <a:rPr lang="ru-RU" dirty="0"/>
              <a:t>(26 апреля 1986 года)</a:t>
            </a:r>
          </a:p>
        </p:txBody>
      </p:sp>
      <p:pic>
        <p:nvPicPr>
          <p:cNvPr id="4" name="Содержимое 3" descr="58282114_01416427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171400"/>
            <a:ext cx="8686800" cy="1466800"/>
          </a:xfrm>
        </p:spPr>
        <p:txBody>
          <a:bodyPr/>
          <a:lstStyle/>
          <a:p>
            <a:pPr algn="ctr"/>
            <a:r>
              <a:rPr lang="ru-RU" dirty="0"/>
              <a:t>Ликвидация аварии</a:t>
            </a:r>
          </a:p>
        </p:txBody>
      </p:sp>
      <p:pic>
        <p:nvPicPr>
          <p:cNvPr id="4" name="Содержимое 3" descr="800x800_79323e60650fb5a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7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12168"/>
          </a:xfrm>
        </p:spPr>
        <p:txBody>
          <a:bodyPr/>
          <a:lstStyle/>
          <a:p>
            <a:pPr algn="ctr"/>
            <a:r>
              <a:rPr lang="ru-RU" dirty="0"/>
              <a:t>Последствия аварии</a:t>
            </a:r>
          </a:p>
        </p:txBody>
      </p:sp>
      <p:pic>
        <p:nvPicPr>
          <p:cNvPr id="4" name="Содержимое 3" descr="12111318_ahomru_chern_20050928_022_602x4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4800" y="-459432"/>
            <a:ext cx="8686800" cy="2160240"/>
          </a:xfrm>
        </p:spPr>
        <p:txBody>
          <a:bodyPr/>
          <a:lstStyle/>
          <a:p>
            <a:pPr algn="ctr"/>
            <a:r>
              <a:rPr lang="ru-RU" dirty="0"/>
              <a:t>Последствия аварии</a:t>
            </a:r>
          </a:p>
        </p:txBody>
      </p:sp>
      <p:pic>
        <p:nvPicPr>
          <p:cNvPr id="4" name="Содержимое 3" descr="1286947389_zhivotnye-mutanty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9694"/>
            <a:ext cx="9144000" cy="5798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24744"/>
          </a:xfrm>
        </p:spPr>
        <p:txBody>
          <a:bodyPr/>
          <a:lstStyle/>
          <a:p>
            <a:pPr algn="ctr"/>
            <a:r>
              <a:rPr lang="ru-RU" dirty="0"/>
              <a:t>Последствия аварии</a:t>
            </a:r>
          </a:p>
        </p:txBody>
      </p:sp>
      <p:pic>
        <p:nvPicPr>
          <p:cNvPr id="4" name="Содержимое 3" descr="002aw9t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7"/>
            <a:ext cx="9144000" cy="5805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315416"/>
            <a:ext cx="8686800" cy="1584176"/>
          </a:xfrm>
        </p:spPr>
        <p:txBody>
          <a:bodyPr/>
          <a:lstStyle/>
          <a:p>
            <a:pPr algn="ctr"/>
            <a:r>
              <a:rPr lang="ru-RU" dirty="0"/>
              <a:t>Последствия аварии</a:t>
            </a:r>
          </a:p>
        </p:txBody>
      </p:sp>
      <p:pic>
        <p:nvPicPr>
          <p:cNvPr id="4" name="Содержимое 3" descr="091eaf57510c7489d292704b1b9107b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052736"/>
            <a:ext cx="6624736" cy="5805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trips dir="l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38808"/>
          </a:xfrm>
        </p:spPr>
        <p:txBody>
          <a:bodyPr/>
          <a:lstStyle/>
          <a:p>
            <a:pPr algn="ctr"/>
            <a:r>
              <a:rPr lang="ru-RU" dirty="0"/>
              <a:t>Взрыв нефтяного танкера «престиж»</a:t>
            </a:r>
            <a:br>
              <a:rPr lang="ru-RU" dirty="0"/>
            </a:br>
            <a:r>
              <a:rPr lang="ru-RU" dirty="0"/>
              <a:t>(13 ноября 2002 года)</a:t>
            </a:r>
          </a:p>
        </p:txBody>
      </p:sp>
      <p:pic>
        <p:nvPicPr>
          <p:cNvPr id="4" name="Содержимое 3" descr="1281546133_fotopodborka_0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3999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459432"/>
            <a:ext cx="8686800" cy="2016224"/>
          </a:xfrm>
        </p:spPr>
        <p:txBody>
          <a:bodyPr>
            <a:noAutofit/>
          </a:bodyPr>
          <a:lstStyle/>
          <a:p>
            <a:pPr algn="ctr"/>
            <a:r>
              <a:rPr lang="ru-RU" sz="2900" dirty="0"/>
              <a:t>Взрыв нефтяной платформы «</a:t>
            </a:r>
            <a:r>
              <a:rPr lang="ru-RU" sz="2900" dirty="0" err="1"/>
              <a:t>пайпер</a:t>
            </a:r>
            <a:r>
              <a:rPr lang="ru-RU" sz="2900" dirty="0"/>
              <a:t> альфа» (6 июня 1988 года)</a:t>
            </a:r>
          </a:p>
        </p:txBody>
      </p:sp>
      <p:pic>
        <p:nvPicPr>
          <p:cNvPr id="4" name="Содержимое 3" descr="piper-alpha-oil-ri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Разлив нефти из танкера компании «Эксон вальдес» (24 марта 1989 года)</a:t>
            </a:r>
          </a:p>
        </p:txBody>
      </p:sp>
      <p:pic>
        <p:nvPicPr>
          <p:cNvPr id="4" name="Содержимое 3" descr="ca93c4e6c0b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9144000" cy="551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dirty="0"/>
              <a:t>Разлив нефти из танкера компании «Эксон вальдес» (24 марта 1989 года)</a:t>
            </a:r>
          </a:p>
        </p:txBody>
      </p:sp>
      <p:pic>
        <p:nvPicPr>
          <p:cNvPr id="4" name="Содержимое 3" descr="naftos-zala-0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9143999" cy="5445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dirty="0"/>
              <a:t>Разлив нефти из танкера компании «Эксон вальдес» (24 марта 1989 года)</a:t>
            </a:r>
          </a:p>
        </p:txBody>
      </p:sp>
      <p:pic>
        <p:nvPicPr>
          <p:cNvPr id="4" name="Содержимое 3" descr="oil_spill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9144000" cy="5473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dirty="0"/>
              <a:t>Крушение пассажирского поезда «Метролинк» (12 сентября 2008 года)</a:t>
            </a:r>
          </a:p>
        </p:txBody>
      </p:sp>
      <p:pic>
        <p:nvPicPr>
          <p:cNvPr id="4" name="Содержимое 3" descr="krushenija-poezdov1309229673-metrolink-train-wrec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Столкновение топливной автоцистерны и автомобиля (26 августа 2004)</a:t>
            </a:r>
          </a:p>
        </p:txBody>
      </p:sp>
      <p:pic>
        <p:nvPicPr>
          <p:cNvPr id="4" name="Содержимое 3" descr="9-popup-lo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9144000" cy="5517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Гибель «</a:t>
            </a:r>
            <a:r>
              <a:rPr lang="ru-RU" sz="3200" dirty="0" err="1"/>
              <a:t>титаника</a:t>
            </a:r>
            <a:r>
              <a:rPr lang="ru-RU" sz="3200" dirty="0"/>
              <a:t>» (15 апреля 1912 года)</a:t>
            </a:r>
          </a:p>
        </p:txBody>
      </p:sp>
      <p:pic>
        <p:nvPicPr>
          <p:cNvPr id="4" name="Содержимое 3" descr="EllsBoyd_Titanic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8226"/>
            <a:ext cx="9144000" cy="5799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686800" cy="838200"/>
          </a:xfrm>
        </p:spPr>
        <p:txBody>
          <a:bodyPr/>
          <a:lstStyle/>
          <a:p>
            <a:pPr algn="ctr"/>
            <a:r>
              <a:rPr lang="ru-RU" dirty="0"/>
              <a:t>Глобальное потепление</a:t>
            </a:r>
          </a:p>
        </p:txBody>
      </p:sp>
      <p:pic>
        <p:nvPicPr>
          <p:cNvPr id="4" name="Содержимое 3" descr="125-650x5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594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/>
          <a:lstStyle/>
          <a:p>
            <a:pPr algn="ctr"/>
            <a:r>
              <a:rPr lang="ru-RU" dirty="0"/>
              <a:t>Глобальное потепление</a:t>
            </a:r>
          </a:p>
        </p:txBody>
      </p:sp>
      <p:pic>
        <p:nvPicPr>
          <p:cNvPr id="4" name="Содержимое 3" descr="ее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80728"/>
            <a:ext cx="9144000" cy="5877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8e27f33bf7e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6988" y="0"/>
            <a:ext cx="917098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38808"/>
          </a:xfrm>
        </p:spPr>
        <p:txBody>
          <a:bodyPr/>
          <a:lstStyle/>
          <a:p>
            <a:pPr algn="ctr"/>
            <a:r>
              <a:rPr lang="ru-RU" dirty="0"/>
              <a:t>Загрязнение водоемов</a:t>
            </a:r>
          </a:p>
        </p:txBody>
      </p:sp>
      <p:pic>
        <p:nvPicPr>
          <p:cNvPr id="4" name="Содержимое 3" descr="0004-004-Zagrjaznenie-vodoemo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459432"/>
            <a:ext cx="8686800" cy="1944216"/>
          </a:xfrm>
        </p:spPr>
        <p:txBody>
          <a:bodyPr/>
          <a:lstStyle/>
          <a:p>
            <a:pPr algn="ctr"/>
            <a:r>
              <a:rPr lang="ru-RU" dirty="0"/>
              <a:t>Загрязнение водоемов</a:t>
            </a:r>
          </a:p>
        </p:txBody>
      </p:sp>
      <p:pic>
        <p:nvPicPr>
          <p:cNvPr id="4" name="Содержимое 3" descr="131640maxi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786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38808"/>
          </a:xfrm>
        </p:spPr>
        <p:txBody>
          <a:bodyPr/>
          <a:lstStyle/>
          <a:p>
            <a:pPr algn="ctr"/>
            <a:r>
              <a:rPr lang="ru-RU" dirty="0"/>
              <a:t>Загрязнение водоемов</a:t>
            </a:r>
          </a:p>
        </p:txBody>
      </p:sp>
      <p:pic>
        <p:nvPicPr>
          <p:cNvPr id="4" name="Содержимое 3" descr="3835775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38808"/>
          </a:xfrm>
        </p:spPr>
        <p:txBody>
          <a:bodyPr/>
          <a:lstStyle/>
          <a:p>
            <a:pPr algn="ctr"/>
            <a:r>
              <a:rPr lang="ru-RU" dirty="0"/>
              <a:t>Загрязнение водоемов</a:t>
            </a:r>
          </a:p>
        </p:txBody>
      </p:sp>
      <p:pic>
        <p:nvPicPr>
          <p:cNvPr id="4" name="Содержимое 3" descr="1287674187_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42708"/>
            <a:ext cx="9144000" cy="5815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1289472665_074_demotivatory_20101111_go2loadco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5296"/>
            <a:ext cx="9144000" cy="6873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dir="in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38808"/>
          </a:xfrm>
        </p:spPr>
        <p:txBody>
          <a:bodyPr/>
          <a:lstStyle/>
          <a:p>
            <a:pPr algn="ctr"/>
            <a:r>
              <a:rPr lang="ru-RU" dirty="0"/>
              <a:t>Загрязнение воздуха</a:t>
            </a:r>
          </a:p>
        </p:txBody>
      </p:sp>
      <p:pic>
        <p:nvPicPr>
          <p:cNvPr id="4" name="Содержимое 3" descr="coalplant_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243408"/>
            <a:ext cx="8686800" cy="1538808"/>
          </a:xfrm>
        </p:spPr>
        <p:txBody>
          <a:bodyPr/>
          <a:lstStyle/>
          <a:p>
            <a:pPr algn="ctr"/>
            <a:r>
              <a:rPr lang="ru-RU" dirty="0"/>
              <a:t>Загрязнение воздуха</a:t>
            </a:r>
          </a:p>
        </p:txBody>
      </p:sp>
      <p:pic>
        <p:nvPicPr>
          <p:cNvPr id="4" name="Содержимое 3" descr="110925094134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387424"/>
            <a:ext cx="8686800" cy="1872208"/>
          </a:xfrm>
        </p:spPr>
        <p:txBody>
          <a:bodyPr/>
          <a:lstStyle/>
          <a:p>
            <a:pPr algn="ctr"/>
            <a:r>
              <a:rPr lang="ru-RU" dirty="0"/>
              <a:t>Загрязнение воздуха</a:t>
            </a:r>
          </a:p>
        </p:txBody>
      </p:sp>
      <p:pic>
        <p:nvPicPr>
          <p:cNvPr id="4" name="Содержимое 3" descr="astm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171400"/>
            <a:ext cx="8686800" cy="1466800"/>
          </a:xfrm>
        </p:spPr>
        <p:txBody>
          <a:bodyPr/>
          <a:lstStyle/>
          <a:p>
            <a:pPr algn="ctr"/>
            <a:r>
              <a:rPr lang="ru-RU" dirty="0"/>
              <a:t>Вырубка лесов</a:t>
            </a:r>
          </a:p>
        </p:txBody>
      </p:sp>
      <p:pic>
        <p:nvPicPr>
          <p:cNvPr id="4" name="Содержимое 3" descr="big_11534122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387424"/>
            <a:ext cx="8686800" cy="1682824"/>
          </a:xfrm>
        </p:spPr>
        <p:txBody>
          <a:bodyPr/>
          <a:lstStyle/>
          <a:p>
            <a:pPr algn="ctr"/>
            <a:r>
              <a:rPr lang="ru-RU" dirty="0"/>
              <a:t>Загрязнение местности</a:t>
            </a:r>
          </a:p>
        </p:txBody>
      </p:sp>
      <p:pic>
        <p:nvPicPr>
          <p:cNvPr id="4" name="Содержимое 3" descr="Yh7y1nN6O5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80728"/>
            <a:ext cx="9144000" cy="5877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8uohq19li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7060"/>
            <a:ext cx="9144000" cy="6865059"/>
          </a:xfrm>
        </p:spPr>
      </p:pic>
    </p:spTree>
  </p:cSld>
  <p:clrMapOvr>
    <a:masterClrMapping/>
  </p:clrMapOvr>
  <p:transition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8988552" cy="68580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Чтобы уберечь природу от гибели, чтобы сохранить ее богатство, нужно каждому человеку понять, что природа – это наш дом, наш храм, за который мы все в ответе.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E0057B-8164-4944-B947-9867C95175A0}"/>
              </a:ext>
            </a:extLst>
          </p:cNvPr>
          <p:cNvSpPr txBox="1"/>
          <p:nvPr/>
        </p:nvSpPr>
        <p:spPr>
          <a:xfrm>
            <a:off x="1164498" y="116632"/>
            <a:ext cx="66595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rgbClr val="FF0000"/>
                </a:solidFill>
              </a:rPr>
              <a:t>ПОМНИТЕ!</a:t>
            </a:r>
          </a:p>
        </p:txBody>
      </p:sp>
    </p:spTree>
  </p:cSld>
  <p:clrMapOvr>
    <a:masterClrMapping/>
  </p:clrMapOvr>
  <p:transition>
    <p:zoom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213</TotalTime>
  <Words>235</Words>
  <Application>Microsoft Office PowerPoint</Application>
  <PresentationFormat>Экран (4:3)</PresentationFormat>
  <Paragraphs>41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7" baseType="lpstr">
      <vt:lpstr>Calibri</vt:lpstr>
      <vt:lpstr>Franklin Gothic Book</vt:lpstr>
      <vt:lpstr>Franklin Gothic Medium</vt:lpstr>
      <vt:lpstr>Wingdings 2</vt:lpstr>
      <vt:lpstr>Трек</vt:lpstr>
      <vt:lpstr> «глобальные катастрофы xxi века»  </vt:lpstr>
      <vt:lpstr>Глобальные катастрофы 21 века</vt:lpstr>
      <vt:lpstr>Презентация PowerPoint</vt:lpstr>
      <vt:lpstr>Взрыв чернобыльской АЭС  (26 апреля 1986 года)</vt:lpstr>
      <vt:lpstr>Ликвидация аварии</vt:lpstr>
      <vt:lpstr>Последствия аварии</vt:lpstr>
      <vt:lpstr>Последствия аварии</vt:lpstr>
      <vt:lpstr>Последствия аварии</vt:lpstr>
      <vt:lpstr>Последствия аварии</vt:lpstr>
      <vt:lpstr>Взрыв нефтяного танкера «престиж» (13 ноября 2002 года)</vt:lpstr>
      <vt:lpstr>Взрыв нефтяной платформы «пайпер альфа» (6 июня 1988 года)</vt:lpstr>
      <vt:lpstr>Разлив нефти из танкера компании «Эксон вальдес» (24 марта 1989 года)</vt:lpstr>
      <vt:lpstr>Разлив нефти из танкера компании «Эксон вальдес» (24 марта 1989 года)</vt:lpstr>
      <vt:lpstr>Разлив нефти из танкера компании «Эксон вальдес» (24 марта 1989 года)</vt:lpstr>
      <vt:lpstr>Крушение пассажирского поезда «Метролинк» (12 сентября 2008 года)</vt:lpstr>
      <vt:lpstr>Столкновение топливной автоцистерны и автомобиля (26 августа 2004)</vt:lpstr>
      <vt:lpstr>Гибель «титаника» (15 апреля 1912 года)</vt:lpstr>
      <vt:lpstr>Глобальное потепление</vt:lpstr>
      <vt:lpstr>Глобальное потепление</vt:lpstr>
      <vt:lpstr>Презентация PowerPoint</vt:lpstr>
      <vt:lpstr>Загрязнение водоемов</vt:lpstr>
      <vt:lpstr>Загрязнение водоемов</vt:lpstr>
      <vt:lpstr>Загрязнение водоемов</vt:lpstr>
      <vt:lpstr>Загрязнение водоемов</vt:lpstr>
      <vt:lpstr>Презентация PowerPoint</vt:lpstr>
      <vt:lpstr>Загрязнение воздуха</vt:lpstr>
      <vt:lpstr>Загрязнение воздуха</vt:lpstr>
      <vt:lpstr>Загрязнение воздуха</vt:lpstr>
      <vt:lpstr>Вырубка лесов</vt:lpstr>
      <vt:lpstr>Загрязнение местности</vt:lpstr>
      <vt:lpstr>Презентация PowerPoint</vt:lpstr>
      <vt:lpstr>Чтобы уберечь природу от гибели, чтобы сохранить ее богатство, нужно каждому человеку понять, что природа – это наш дом, наш храм, за который мы все в ответе.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Глобальные катастрофы 21 века</dc:title>
  <dc:creator>Владислав</dc:creator>
  <cp:lastModifiedBy>Ирина Копцева</cp:lastModifiedBy>
  <cp:revision>33</cp:revision>
  <dcterms:created xsi:type="dcterms:W3CDTF">2013-04-19T11:00:12Z</dcterms:created>
  <dcterms:modified xsi:type="dcterms:W3CDTF">2022-01-28T22:01:01Z</dcterms:modified>
</cp:coreProperties>
</file>