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9" r:id="rId9"/>
    <p:sldId id="262" r:id="rId10"/>
    <p:sldId id="263" r:id="rId11"/>
    <p:sldId id="268" r:id="rId12"/>
    <p:sldId id="264" r:id="rId13"/>
    <p:sldId id="270" r:id="rId14"/>
    <p:sldId id="265" r:id="rId15"/>
    <p:sldId id="26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068838"/>
          </a:xfrm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СЛОВАРНАЯ РАБОТА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район, матч, решать, комета, сверкать, свитер, секрет, сочинять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643050"/>
            <a:ext cx="7498080" cy="4605350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решать			м.р.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сверкать			ср.р.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сочинять			ж.р.</a:t>
            </a:r>
          </a:p>
          <a:p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3357554" y="2000240"/>
            <a:ext cx="142876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3428992" y="2500306"/>
            <a:ext cx="142876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3500430" y="3071810"/>
            <a:ext cx="142876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857232"/>
            <a:ext cx="7498080" cy="3571900"/>
          </a:xfrm>
          <a:ln>
            <a:solidFill>
              <a:schemeClr val="tx2"/>
            </a:solidFill>
          </a:ln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ПРАВОПИСАНИЕ </a:t>
            </a:r>
            <a:r>
              <a:rPr lang="ru-RU" sz="4000" b="1" dirty="0" smtClean="0">
                <a:effectLst/>
                <a:latin typeface="Times New Roman" pitchFamily="18" charset="0"/>
                <a:cs typeface="Times New Roman" pitchFamily="18" charset="0"/>
              </a:rPr>
              <a:t>ОКОНЧАНИЙ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ГЛАГОЛОВ В ПРОШЕДШЕМ ВРЕМЕНИ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4071942"/>
            <a:ext cx="7498080" cy="2176458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7790712" cy="1368412"/>
          </a:xfrm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effectLst/>
                <a:latin typeface="Times New Roman" pitchFamily="18" charset="0"/>
                <a:cs typeface="Times New Roman" pitchFamily="18" charset="0"/>
              </a:rPr>
              <a:t>РУБРИКА «ДАВАЙТЕ ПОДУМАЕМ»</a:t>
            </a:r>
            <a:endParaRPr lang="ru-RU" sz="4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500174"/>
            <a:ext cx="7498080" cy="4748226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 кухне висел(-а, -о, -и) красивая лампа.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прихожей висел(-а, -о, -и) огромное зеркало.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гостиной висел(-а, -о, -и) старинный светильник.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 ёлке висел(-а, -о, -и) чудесные игрушки.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225536"/>
          </a:xfrm>
          <a:ln>
            <a:solidFill>
              <a:schemeClr val="tx2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effectLst/>
                <a:latin typeface="Times New Roman" pitchFamily="18" charset="0"/>
                <a:cs typeface="Times New Roman" pitchFamily="18" charset="0"/>
              </a:rPr>
              <a:t>ПРОШЕДШЕЕ ВРЕМЯ ГЛАГОЛА</a:t>
            </a:r>
            <a:endParaRPr lang="ru-RU" sz="40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ед. ч., муж. р. -            (нулевое);</a:t>
            </a:r>
          </a:p>
          <a:p>
            <a:pPr>
              <a:lnSpc>
                <a:spcPct val="200000"/>
              </a:lnSpc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ед. ч., жен. род  -  			 </a:t>
            </a:r>
          </a:p>
          <a:p>
            <a:pPr>
              <a:lnSpc>
                <a:spcPct val="200000"/>
              </a:lnSpc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ед. ч., ср. род - 				 </a:t>
            </a:r>
          </a:p>
          <a:p>
            <a:pPr>
              <a:lnSpc>
                <a:spcPct val="200000"/>
              </a:lnSpc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мн. число  -  		 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29190" y="1928802"/>
            <a:ext cx="1000132" cy="7858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572132" y="3071810"/>
            <a:ext cx="1000132" cy="7858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29124" y="5357826"/>
            <a:ext cx="1000132" cy="7858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72066" y="4143380"/>
            <a:ext cx="1000132" cy="7858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effectLst/>
                <a:latin typeface="Times New Roman" pitchFamily="18" charset="0"/>
                <a:cs typeface="Times New Roman" pitchFamily="18" charset="0"/>
              </a:rPr>
              <a:t>УПРАЖНЕНИЕ  </a:t>
            </a:r>
            <a:endParaRPr lang="ru-RU" sz="40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Летом часто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шёл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дождь.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20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Лужи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дома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замёрзли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20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Роса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блестела на солнце.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20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Море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сильно бушевало.</a:t>
            </a:r>
          </a:p>
          <a:p>
            <a:pPr>
              <a:lnSpc>
                <a:spcPct val="200000"/>
              </a:lnSpc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УПРАЖНЕНИЕ </a:t>
            </a:r>
            <a:r>
              <a:rPr lang="ru-RU" sz="4000" b="1" dirty="0" smtClean="0">
                <a:effectLst/>
                <a:latin typeface="Times New Roman" pitchFamily="18" charset="0"/>
                <a:cs typeface="Times New Roman" pitchFamily="18" charset="0"/>
              </a:rPr>
              <a:t>3</a:t>
            </a:r>
            <a:endParaRPr lang="ru-RU" sz="40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 низкие крыши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Солнце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зашл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... .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Ночь наступил… .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Уснул… село.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УПРАЖНЕНИЕ </a:t>
            </a:r>
            <a:r>
              <a:rPr lang="ru-RU" sz="4000" b="1" dirty="0" smtClean="0">
                <a:effectLst/>
                <a:latin typeface="Times New Roman" pitchFamily="18" charset="0"/>
                <a:cs typeface="Times New Roman" pitchFamily="18" charset="0"/>
              </a:rPr>
              <a:t>3</a:t>
            </a:r>
            <a:endParaRPr lang="ru-RU" sz="40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 низкие крыши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Солнце зашл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Ночь наступил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Уснул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село.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effectLst/>
                <a:latin typeface="Times New Roman" pitchFamily="18" charset="0"/>
                <a:cs typeface="Times New Roman" pitchFamily="18" charset="0"/>
              </a:rPr>
              <a:t>УПРАЖНЕНИЕ 4</a:t>
            </a:r>
            <a:endParaRPr lang="ru-RU" sz="40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900" i="1" dirty="0" smtClean="0">
                <a:latin typeface="Times New Roman" pitchFamily="18" charset="0"/>
                <a:cs typeface="Times New Roman" pitchFamily="18" charset="0"/>
              </a:rPr>
              <a:t>Найдите ошибки в предложениях, устно исправьте их.</a:t>
            </a:r>
          </a:p>
          <a:p>
            <a:pPr>
              <a:lnSpc>
                <a:spcPct val="15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Сергей убёг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куда-то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я его не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нашёл.</a:t>
            </a:r>
          </a:p>
          <a:p>
            <a:pPr>
              <a:lnSpc>
                <a:spcPct val="15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Малыш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очень громко кричала.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саду рос яблоня.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Я сегодня узнал…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Мне было интересно…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Мне было трудно…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effectLst/>
                <a:latin typeface="Times New Roman" pitchFamily="18" charset="0"/>
                <a:cs typeface="Times New Roman" pitchFamily="18" charset="0"/>
              </a:rPr>
              <a:t>ДОМАШНЕЕ ЗАДАНИЕ</a:t>
            </a:r>
            <a:endParaRPr lang="ru-RU" sz="4000" dirty="0" smtClean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Учебник :</a:t>
            </a:r>
            <a:r>
              <a:rPr lang="ru-RU" dirty="0" smtClean="0"/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стр. 22, упр. 5, сл. сл.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71</TotalTime>
  <Words>227</Words>
  <PresentationFormat>Экран (4:3)</PresentationFormat>
  <Paragraphs>46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Солнцестояние</vt:lpstr>
      <vt:lpstr>СЛОВАРНАЯ РАБОТА</vt:lpstr>
      <vt:lpstr>Слайд 2</vt:lpstr>
      <vt:lpstr>ПРАВОПИСАНИЕ ОКОНЧАНИЙ ГЛАГОЛОВ В ПРОШЕДШЕМ ВРЕМЕНИ</vt:lpstr>
      <vt:lpstr>РУБРИКА «ДАВАЙТЕ ПОДУМАЕМ»</vt:lpstr>
      <vt:lpstr>ПРОШЕДШЕЕ ВРЕМЯ ГЛАГОЛА</vt:lpstr>
      <vt:lpstr>Слайд 6</vt:lpstr>
      <vt:lpstr>УПРАЖНЕНИЕ  </vt:lpstr>
      <vt:lpstr>Слайд 8</vt:lpstr>
      <vt:lpstr>УПРАЖНЕНИЕ 3</vt:lpstr>
      <vt:lpstr>УПРАЖНЕНИЕ 3</vt:lpstr>
      <vt:lpstr>Слайд 11</vt:lpstr>
      <vt:lpstr>УПРАЖНЕНИЕ 4</vt:lpstr>
      <vt:lpstr>Слайд 13</vt:lpstr>
      <vt:lpstr>Слайд 14</vt:lpstr>
      <vt:lpstr>ДОМАШНЕЕ ЗАДАНИЕ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СЛОВАРНАЯ РАБОТА</dc:title>
  <dc:creator>Ольга Андрющенко</dc:creator>
  <cp:lastModifiedBy>oly.75-12@mail.ru</cp:lastModifiedBy>
  <cp:revision>9</cp:revision>
  <dcterms:created xsi:type="dcterms:W3CDTF">2021-01-16T14:26:58Z</dcterms:created>
  <dcterms:modified xsi:type="dcterms:W3CDTF">2021-04-03T06:29:47Z</dcterms:modified>
</cp:coreProperties>
</file>